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77" r:id="rId5"/>
    <p:sldId id="281" r:id="rId6"/>
    <p:sldId id="260" r:id="rId7"/>
    <p:sldId id="282" r:id="rId8"/>
    <p:sldId id="259" r:id="rId9"/>
    <p:sldId id="265" r:id="rId10"/>
    <p:sldId id="263" r:id="rId11"/>
    <p:sldId id="261" r:id="rId12"/>
    <p:sldId id="262" r:id="rId13"/>
    <p:sldId id="264" r:id="rId14"/>
    <p:sldId id="266" r:id="rId15"/>
    <p:sldId id="267" r:id="rId16"/>
    <p:sldId id="268" r:id="rId17"/>
    <p:sldId id="269" r:id="rId18"/>
    <p:sldId id="270" r:id="rId19"/>
    <p:sldId id="286" r:id="rId20"/>
    <p:sldId id="271" r:id="rId21"/>
    <p:sldId id="272" r:id="rId22"/>
    <p:sldId id="274" r:id="rId23"/>
    <p:sldId id="273" r:id="rId24"/>
    <p:sldId id="275" r:id="rId25"/>
    <p:sldId id="276" r:id="rId26"/>
    <p:sldId id="278" r:id="rId27"/>
    <p:sldId id="279" r:id="rId28"/>
    <p:sldId id="284" r:id="rId29"/>
    <p:sldId id="285" r:id="rId30"/>
    <p:sldId id="287" r:id="rId31"/>
    <p:sldId id="288" r:id="rId32"/>
    <p:sldId id="290" r:id="rId33"/>
    <p:sldId id="280" r:id="rId34"/>
    <p:sldId id="289" r:id="rId35"/>
  </p:sldIdLst>
  <p:sldSz cx="9144000" cy="6858000" type="screen4x3"/>
  <p:notesSz cx="7045325" cy="9345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2D15A9-017B-49F7-A1C2-071722E4E0C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AF5093C-3DA0-4E3A-B754-0A54222CF11B}">
      <dgm:prSet phldrT="[Text]"/>
      <dgm:spPr>
        <a:solidFill>
          <a:schemeClr val="accent6">
            <a:lumMod val="75000"/>
            <a:alpha val="50000"/>
          </a:schemeClr>
        </a:solidFill>
      </dgm:spPr>
      <dgm:t>
        <a:bodyPr/>
        <a:lstStyle/>
        <a:p>
          <a:r>
            <a:rPr lang="en-US" b="1" dirty="0" smtClean="0"/>
            <a:t>Government </a:t>
          </a:r>
          <a:endParaRPr lang="en-US" b="1" dirty="0"/>
        </a:p>
      </dgm:t>
    </dgm:pt>
    <dgm:pt modelId="{05C40145-A88C-4F7C-8131-F9F50EA19FE6}" type="parTrans" cxnId="{C40B2144-6EB9-47D2-80B2-F1B0E0AD4226}">
      <dgm:prSet/>
      <dgm:spPr/>
      <dgm:t>
        <a:bodyPr/>
        <a:lstStyle/>
        <a:p>
          <a:endParaRPr lang="en-US"/>
        </a:p>
      </dgm:t>
    </dgm:pt>
    <dgm:pt modelId="{BDE88296-2B64-49DA-B809-BA25F6B01EFB}" type="sibTrans" cxnId="{C40B2144-6EB9-47D2-80B2-F1B0E0AD4226}">
      <dgm:prSet/>
      <dgm:spPr/>
      <dgm:t>
        <a:bodyPr/>
        <a:lstStyle/>
        <a:p>
          <a:endParaRPr lang="en-US"/>
        </a:p>
      </dgm:t>
    </dgm:pt>
    <dgm:pt modelId="{73C34FA3-C929-49DB-AC1C-BA9BE499977B}">
      <dgm:prSet phldrT="[Text]"/>
      <dgm:spPr>
        <a:solidFill>
          <a:srgbClr val="00B050"/>
        </a:solidFill>
      </dgm:spPr>
      <dgm:t>
        <a:bodyPr/>
        <a:lstStyle/>
        <a:p>
          <a:r>
            <a:rPr lang="en-US" b="1" dirty="0" smtClean="0"/>
            <a:t>Charitable trust</a:t>
          </a:r>
          <a:endParaRPr lang="en-US" b="1" dirty="0"/>
        </a:p>
      </dgm:t>
    </dgm:pt>
    <dgm:pt modelId="{575DE0C4-EF72-482D-97C0-AAC37FE7FE6D}" type="parTrans" cxnId="{AEE6A17B-2CDC-4DE8-9D76-2B801939A372}">
      <dgm:prSet/>
      <dgm:spPr/>
      <dgm:t>
        <a:bodyPr/>
        <a:lstStyle/>
        <a:p>
          <a:endParaRPr lang="en-US"/>
        </a:p>
      </dgm:t>
    </dgm:pt>
    <dgm:pt modelId="{C4055BB7-E545-4604-A901-3A8F8E9354E8}" type="sibTrans" cxnId="{AEE6A17B-2CDC-4DE8-9D76-2B801939A372}">
      <dgm:prSet/>
      <dgm:spPr/>
      <dgm:t>
        <a:bodyPr/>
        <a:lstStyle/>
        <a:p>
          <a:endParaRPr lang="en-US"/>
        </a:p>
      </dgm:t>
    </dgm:pt>
    <dgm:pt modelId="{77303870-39B5-4E20-B8F6-6C3F1F4A2FB6}">
      <dgm:prSet phldrT="[Text]"/>
      <dgm:spPr>
        <a:solidFill>
          <a:srgbClr val="FF0000"/>
        </a:solidFill>
      </dgm:spPr>
      <dgm:t>
        <a:bodyPr/>
        <a:lstStyle/>
        <a:p>
          <a:r>
            <a:rPr lang="en-US" b="1" dirty="0" smtClean="0"/>
            <a:t>Market</a:t>
          </a:r>
          <a:r>
            <a:rPr lang="en-US" dirty="0" smtClean="0"/>
            <a:t> </a:t>
          </a:r>
          <a:r>
            <a:rPr lang="en-US" b="1" dirty="0" smtClean="0"/>
            <a:t>force</a:t>
          </a:r>
          <a:endParaRPr lang="en-US" b="1" dirty="0"/>
        </a:p>
      </dgm:t>
    </dgm:pt>
    <dgm:pt modelId="{38AD1F63-056B-4201-ADDD-E602309FF58B}" type="parTrans" cxnId="{45B300D2-2487-4CD2-BAB6-0731775EFA06}">
      <dgm:prSet/>
      <dgm:spPr/>
      <dgm:t>
        <a:bodyPr/>
        <a:lstStyle/>
        <a:p>
          <a:endParaRPr lang="en-US"/>
        </a:p>
      </dgm:t>
    </dgm:pt>
    <dgm:pt modelId="{8FC87E74-B748-4A42-A82E-31C525314E4E}" type="sibTrans" cxnId="{45B300D2-2487-4CD2-BAB6-0731775EFA06}">
      <dgm:prSet/>
      <dgm:spPr/>
      <dgm:t>
        <a:bodyPr/>
        <a:lstStyle/>
        <a:p>
          <a:endParaRPr lang="en-US"/>
        </a:p>
      </dgm:t>
    </dgm:pt>
    <dgm:pt modelId="{2BFB194F-341F-43AF-8575-99C6EBA41329}" type="pres">
      <dgm:prSet presAssocID="{2A2D15A9-017B-49F7-A1C2-071722E4E0C0}" presName="compositeShape" presStyleCnt="0">
        <dgm:presLayoutVars>
          <dgm:chMax val="7"/>
          <dgm:dir/>
          <dgm:resizeHandles val="exact"/>
        </dgm:presLayoutVars>
      </dgm:prSet>
      <dgm:spPr/>
    </dgm:pt>
    <dgm:pt modelId="{9001D457-9B7C-433E-B9B8-0FD33644E045}" type="pres">
      <dgm:prSet presAssocID="{1AF5093C-3DA0-4E3A-B754-0A54222CF11B}" presName="circ1" presStyleLbl="vennNode1" presStyleIdx="0" presStyleCnt="3" custLinFactNeighborX="3431" custLinFactNeighborY="-16789"/>
      <dgm:spPr/>
      <dgm:t>
        <a:bodyPr/>
        <a:lstStyle/>
        <a:p>
          <a:endParaRPr lang="en-US"/>
        </a:p>
      </dgm:t>
    </dgm:pt>
    <dgm:pt modelId="{D06FF7F8-7580-4F7C-A510-3BB756C76164}" type="pres">
      <dgm:prSet presAssocID="{1AF5093C-3DA0-4E3A-B754-0A54222CF11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E93AF-AC09-44C9-B1ED-46B4E01CDC4F}" type="pres">
      <dgm:prSet presAssocID="{73C34FA3-C929-49DB-AC1C-BA9BE499977B}" presName="circ2" presStyleLbl="vennNode1" presStyleIdx="1" presStyleCnt="3" custLinFactNeighborX="11466" custLinFactNeighborY="13848"/>
      <dgm:spPr/>
      <dgm:t>
        <a:bodyPr/>
        <a:lstStyle/>
        <a:p>
          <a:endParaRPr lang="en-US"/>
        </a:p>
      </dgm:t>
    </dgm:pt>
    <dgm:pt modelId="{86645048-548C-4C77-9529-8C319EDB0D3F}" type="pres">
      <dgm:prSet presAssocID="{73C34FA3-C929-49DB-AC1C-BA9BE499977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02ECC5-35A9-47DB-A901-AF600C2004E1}" type="pres">
      <dgm:prSet presAssocID="{77303870-39B5-4E20-B8F6-6C3F1F4A2FB6}" presName="circ3" presStyleLbl="vennNode1" presStyleIdx="2" presStyleCnt="3" custLinFactNeighborX="-4603" custLinFactNeighborY="8946"/>
      <dgm:spPr/>
      <dgm:t>
        <a:bodyPr/>
        <a:lstStyle/>
        <a:p>
          <a:endParaRPr lang="en-US"/>
        </a:p>
      </dgm:t>
    </dgm:pt>
    <dgm:pt modelId="{A10135F9-F358-4A34-B129-A5C1AE764154}" type="pres">
      <dgm:prSet presAssocID="{77303870-39B5-4E20-B8F6-6C3F1F4A2FB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DCEA35-6745-4A4F-9681-0F53055D42DF}" type="presOf" srcId="{73C34FA3-C929-49DB-AC1C-BA9BE499977B}" destId="{86645048-548C-4C77-9529-8C319EDB0D3F}" srcOrd="1" destOrd="0" presId="urn:microsoft.com/office/officeart/2005/8/layout/venn1"/>
    <dgm:cxn modelId="{FDAD3ED3-BA2D-41A4-8F17-CACB06FBB02E}" type="presOf" srcId="{77303870-39B5-4E20-B8F6-6C3F1F4A2FB6}" destId="{C102ECC5-35A9-47DB-A901-AF600C2004E1}" srcOrd="0" destOrd="0" presId="urn:microsoft.com/office/officeart/2005/8/layout/venn1"/>
    <dgm:cxn modelId="{E60397A6-62FA-4383-A20D-A48A79BF2A8C}" type="presOf" srcId="{1AF5093C-3DA0-4E3A-B754-0A54222CF11B}" destId="{D06FF7F8-7580-4F7C-A510-3BB756C76164}" srcOrd="1" destOrd="0" presId="urn:microsoft.com/office/officeart/2005/8/layout/venn1"/>
    <dgm:cxn modelId="{AEE6A17B-2CDC-4DE8-9D76-2B801939A372}" srcId="{2A2D15A9-017B-49F7-A1C2-071722E4E0C0}" destId="{73C34FA3-C929-49DB-AC1C-BA9BE499977B}" srcOrd="1" destOrd="0" parTransId="{575DE0C4-EF72-482D-97C0-AAC37FE7FE6D}" sibTransId="{C4055BB7-E545-4604-A901-3A8F8E9354E8}"/>
    <dgm:cxn modelId="{88EE283E-4A42-4910-834F-39B1329A6F9F}" type="presOf" srcId="{1AF5093C-3DA0-4E3A-B754-0A54222CF11B}" destId="{9001D457-9B7C-433E-B9B8-0FD33644E045}" srcOrd="0" destOrd="0" presId="urn:microsoft.com/office/officeart/2005/8/layout/venn1"/>
    <dgm:cxn modelId="{9998CE0F-C11A-4FBD-945A-FA8DC6516E87}" type="presOf" srcId="{2A2D15A9-017B-49F7-A1C2-071722E4E0C0}" destId="{2BFB194F-341F-43AF-8575-99C6EBA41329}" srcOrd="0" destOrd="0" presId="urn:microsoft.com/office/officeart/2005/8/layout/venn1"/>
    <dgm:cxn modelId="{95B3C06C-EFA4-44B9-AF2D-415196DD0F56}" type="presOf" srcId="{77303870-39B5-4E20-B8F6-6C3F1F4A2FB6}" destId="{A10135F9-F358-4A34-B129-A5C1AE764154}" srcOrd="1" destOrd="0" presId="urn:microsoft.com/office/officeart/2005/8/layout/venn1"/>
    <dgm:cxn modelId="{C40B2144-6EB9-47D2-80B2-F1B0E0AD4226}" srcId="{2A2D15A9-017B-49F7-A1C2-071722E4E0C0}" destId="{1AF5093C-3DA0-4E3A-B754-0A54222CF11B}" srcOrd="0" destOrd="0" parTransId="{05C40145-A88C-4F7C-8131-F9F50EA19FE6}" sibTransId="{BDE88296-2B64-49DA-B809-BA25F6B01EFB}"/>
    <dgm:cxn modelId="{45B300D2-2487-4CD2-BAB6-0731775EFA06}" srcId="{2A2D15A9-017B-49F7-A1C2-071722E4E0C0}" destId="{77303870-39B5-4E20-B8F6-6C3F1F4A2FB6}" srcOrd="2" destOrd="0" parTransId="{38AD1F63-056B-4201-ADDD-E602309FF58B}" sibTransId="{8FC87E74-B748-4A42-A82E-31C525314E4E}"/>
    <dgm:cxn modelId="{ECC325E9-24C6-4FD5-A118-E6A3BB4DE336}" type="presOf" srcId="{73C34FA3-C929-49DB-AC1C-BA9BE499977B}" destId="{704E93AF-AC09-44C9-B1ED-46B4E01CDC4F}" srcOrd="0" destOrd="0" presId="urn:microsoft.com/office/officeart/2005/8/layout/venn1"/>
    <dgm:cxn modelId="{37E0D755-056A-4503-9C1C-446FD6149F17}" type="presParOf" srcId="{2BFB194F-341F-43AF-8575-99C6EBA41329}" destId="{9001D457-9B7C-433E-B9B8-0FD33644E045}" srcOrd="0" destOrd="0" presId="urn:microsoft.com/office/officeart/2005/8/layout/venn1"/>
    <dgm:cxn modelId="{15962B84-B357-4EA2-A457-CE4DE07B32DC}" type="presParOf" srcId="{2BFB194F-341F-43AF-8575-99C6EBA41329}" destId="{D06FF7F8-7580-4F7C-A510-3BB756C76164}" srcOrd="1" destOrd="0" presId="urn:microsoft.com/office/officeart/2005/8/layout/venn1"/>
    <dgm:cxn modelId="{CA9621C6-CF3C-4F42-A73D-8083F1B2B0A5}" type="presParOf" srcId="{2BFB194F-341F-43AF-8575-99C6EBA41329}" destId="{704E93AF-AC09-44C9-B1ED-46B4E01CDC4F}" srcOrd="2" destOrd="0" presId="urn:microsoft.com/office/officeart/2005/8/layout/venn1"/>
    <dgm:cxn modelId="{6AA05FB3-7082-4A19-A969-58787085F2DA}" type="presParOf" srcId="{2BFB194F-341F-43AF-8575-99C6EBA41329}" destId="{86645048-548C-4C77-9529-8C319EDB0D3F}" srcOrd="3" destOrd="0" presId="urn:microsoft.com/office/officeart/2005/8/layout/venn1"/>
    <dgm:cxn modelId="{8A07C858-F63C-4264-95D1-05E727D1D0FC}" type="presParOf" srcId="{2BFB194F-341F-43AF-8575-99C6EBA41329}" destId="{C102ECC5-35A9-47DB-A901-AF600C2004E1}" srcOrd="4" destOrd="0" presId="urn:microsoft.com/office/officeart/2005/8/layout/venn1"/>
    <dgm:cxn modelId="{385582A4-CD90-4B4D-B8E1-09263420A402}" type="presParOf" srcId="{2BFB194F-341F-43AF-8575-99C6EBA41329}" destId="{A10135F9-F358-4A34-B129-A5C1AE7641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56E17A-3AB5-4F92-92EA-01FE729FB55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D1FA7D5-01BA-445B-BA9C-FE713C082864}">
      <dgm:prSet phldrT="[Text]" custT="1"/>
      <dgm:spPr>
        <a:solidFill>
          <a:schemeClr val="bg1">
            <a:lumMod val="85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l"/>
          <a:r>
            <a:rPr lang="en-US" sz="1800" b="1" dirty="0">
              <a:solidFill>
                <a:sysClr val="windowText" lastClr="000000"/>
              </a:solidFill>
            </a:rPr>
            <a:t>Physician’s Office (Self-employed physician):</a:t>
          </a:r>
        </a:p>
        <a:p>
          <a:pPr algn="l"/>
          <a:r>
            <a:rPr lang="en-US" sz="1200" b="1" dirty="0">
              <a:solidFill>
                <a:sysClr val="windowText" lastClr="000000"/>
              </a:solidFill>
            </a:rPr>
            <a:t>Contractual agreement is  made  between group of individual and physician office</a:t>
          </a:r>
        </a:p>
        <a:p>
          <a:pPr algn="l"/>
          <a:r>
            <a:rPr lang="en-US" sz="1200" b="1" dirty="0">
              <a:solidFill>
                <a:sysClr val="windowText" lastClr="000000"/>
              </a:solidFill>
            </a:rPr>
            <a:t>Payment mode : can be direct or by </a:t>
          </a:r>
          <a:r>
            <a:rPr lang="en-US" sz="1200" b="1" dirty="0" smtClean="0">
              <a:solidFill>
                <a:sysClr val="windowText" lastClr="000000"/>
              </a:solidFill>
            </a:rPr>
            <a:t>reimbursement </a:t>
          </a:r>
          <a:endParaRPr lang="en-US" sz="1200" b="1" dirty="0">
            <a:solidFill>
              <a:sysClr val="windowText" lastClr="000000"/>
            </a:solidFill>
          </a:endParaRPr>
        </a:p>
      </dgm:t>
    </dgm:pt>
    <dgm:pt modelId="{0FF45C97-93CE-4F27-8F1F-2CF8F97F83E0}" type="parTrans" cxnId="{E9574F0D-4877-4F87-883A-8FEE90252225}">
      <dgm:prSet/>
      <dgm:spPr/>
      <dgm:t>
        <a:bodyPr/>
        <a:lstStyle/>
        <a:p>
          <a:endParaRPr lang="en-US"/>
        </a:p>
      </dgm:t>
    </dgm:pt>
    <dgm:pt modelId="{2DB3B29B-80AB-4B31-B5AF-07F3260983BB}" type="sibTrans" cxnId="{E9574F0D-4877-4F87-883A-8FEE90252225}">
      <dgm:prSet/>
      <dgm:spPr/>
      <dgm:t>
        <a:bodyPr/>
        <a:lstStyle/>
        <a:p>
          <a:endParaRPr lang="en-US"/>
        </a:p>
      </dgm:t>
    </dgm:pt>
    <dgm:pt modelId="{A70937C3-BF6F-49FC-9A40-17D99CC967AE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/>
          <a:r>
            <a:rPr lang="en-US" sz="1800" b="1" dirty="0" smtClean="0">
              <a:solidFill>
                <a:sysClr val="windowText" lastClr="000000"/>
              </a:solidFill>
            </a:rPr>
            <a:t>Hospitals:</a:t>
          </a:r>
        </a:p>
        <a:p>
          <a:pPr algn="l"/>
          <a:r>
            <a:rPr lang="en-US" sz="1400" b="1" dirty="0" smtClean="0">
              <a:solidFill>
                <a:sysClr val="windowText" lastClr="000000"/>
              </a:solidFill>
            </a:rPr>
            <a:t>large </a:t>
          </a:r>
          <a:r>
            <a:rPr lang="en-US" sz="1400" b="1" dirty="0">
              <a:solidFill>
                <a:sysClr val="windowText" lastClr="000000"/>
              </a:solidFill>
            </a:rPr>
            <a:t>number of primary care is also provided by the hospitals only </a:t>
          </a:r>
        </a:p>
        <a:p>
          <a:pPr algn="l"/>
          <a:r>
            <a:rPr lang="en-US" sz="1400" b="1" dirty="0">
              <a:solidFill>
                <a:sysClr val="windowText" lastClr="000000"/>
              </a:solidFill>
            </a:rPr>
            <a:t>Payment mode:  Direct or by reimbursement only.</a:t>
          </a:r>
        </a:p>
        <a:p>
          <a:pPr algn="ctr"/>
          <a:endParaRPr lang="en-US" sz="1200" b="1" dirty="0">
            <a:solidFill>
              <a:sysClr val="windowText" lastClr="000000"/>
            </a:solidFill>
          </a:endParaRPr>
        </a:p>
      </dgm:t>
    </dgm:pt>
    <dgm:pt modelId="{770E03C6-ABBF-49A7-AECC-80C27FB48BB9}" type="parTrans" cxnId="{781BEF1F-B318-44E0-8B4C-C28E3D228844}">
      <dgm:prSet/>
      <dgm:spPr/>
      <dgm:t>
        <a:bodyPr/>
        <a:lstStyle/>
        <a:p>
          <a:endParaRPr lang="en-US"/>
        </a:p>
      </dgm:t>
    </dgm:pt>
    <dgm:pt modelId="{7118E708-B338-4FE7-8121-94220070D03D}" type="sibTrans" cxnId="{781BEF1F-B318-44E0-8B4C-C28E3D228844}">
      <dgm:prSet/>
      <dgm:spPr/>
      <dgm:t>
        <a:bodyPr/>
        <a:lstStyle/>
        <a:p>
          <a:endParaRPr lang="en-US"/>
        </a:p>
      </dgm:t>
    </dgm:pt>
    <dgm:pt modelId="{2B0757D8-F3E5-4751-9470-E9F1BA331A68}" type="pres">
      <dgm:prSet presAssocID="{0456E17A-3AB5-4F92-92EA-01FE729FB559}" presName="linearFlow" presStyleCnt="0">
        <dgm:presLayoutVars>
          <dgm:resizeHandles val="exact"/>
        </dgm:presLayoutVars>
      </dgm:prSet>
      <dgm:spPr/>
    </dgm:pt>
    <dgm:pt modelId="{2E09C553-DED3-48BB-ACC2-56BE9CA0E46C}" type="pres">
      <dgm:prSet presAssocID="{AD1FA7D5-01BA-445B-BA9C-FE713C082864}" presName="node" presStyleLbl="node1" presStyleIdx="0" presStyleCnt="2" custScaleX="161604" custLinFactNeighborX="-3015" custLinFactNeighborY="-10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C7389-A1A7-4824-A6CA-0B86C80F3EA0}" type="pres">
      <dgm:prSet presAssocID="{2DB3B29B-80AB-4B31-B5AF-07F3260983BB}" presName="sibTrans" presStyleLbl="sibTrans2D1" presStyleIdx="0" presStyleCnt="1" custAng="87068" custFlipVert="0" custScaleX="158298" custScaleY="19805" custLinFactNeighborX="27152" custLinFactNeighborY="3916"/>
      <dgm:spPr/>
      <dgm:t>
        <a:bodyPr/>
        <a:lstStyle/>
        <a:p>
          <a:endParaRPr lang="en-US"/>
        </a:p>
      </dgm:t>
    </dgm:pt>
    <dgm:pt modelId="{FAD3A2B1-759B-45EB-9B0A-CDCD2C537B77}" type="pres">
      <dgm:prSet presAssocID="{2DB3B29B-80AB-4B31-B5AF-07F3260983B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7B297DB2-A184-49C4-A509-0B663A2CE475}" type="pres">
      <dgm:prSet presAssocID="{A70937C3-BF6F-49FC-9A40-17D99CC967AE}" presName="node" presStyleLbl="node1" presStyleIdx="1" presStyleCnt="2" custScaleX="1642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3F8D55-2D74-40A3-BD25-8DA7A1C368BD}" type="presOf" srcId="{0456E17A-3AB5-4F92-92EA-01FE729FB559}" destId="{2B0757D8-F3E5-4751-9470-E9F1BA331A68}" srcOrd="0" destOrd="0" presId="urn:microsoft.com/office/officeart/2005/8/layout/process2"/>
    <dgm:cxn modelId="{E9574F0D-4877-4F87-883A-8FEE90252225}" srcId="{0456E17A-3AB5-4F92-92EA-01FE729FB559}" destId="{AD1FA7D5-01BA-445B-BA9C-FE713C082864}" srcOrd="0" destOrd="0" parTransId="{0FF45C97-93CE-4F27-8F1F-2CF8F97F83E0}" sibTransId="{2DB3B29B-80AB-4B31-B5AF-07F3260983BB}"/>
    <dgm:cxn modelId="{24C14130-C34C-4DCC-A03B-C382F3DB2574}" type="presOf" srcId="{AD1FA7D5-01BA-445B-BA9C-FE713C082864}" destId="{2E09C553-DED3-48BB-ACC2-56BE9CA0E46C}" srcOrd="0" destOrd="0" presId="urn:microsoft.com/office/officeart/2005/8/layout/process2"/>
    <dgm:cxn modelId="{AC1655A8-E320-4B28-9CB7-9D338442FE35}" type="presOf" srcId="{A70937C3-BF6F-49FC-9A40-17D99CC967AE}" destId="{7B297DB2-A184-49C4-A509-0B663A2CE475}" srcOrd="0" destOrd="0" presId="urn:microsoft.com/office/officeart/2005/8/layout/process2"/>
    <dgm:cxn modelId="{C66E5A27-C149-4B11-A3BE-1343DD371FCE}" type="presOf" srcId="{2DB3B29B-80AB-4B31-B5AF-07F3260983BB}" destId="{3D6C7389-A1A7-4824-A6CA-0B86C80F3EA0}" srcOrd="0" destOrd="0" presId="urn:microsoft.com/office/officeart/2005/8/layout/process2"/>
    <dgm:cxn modelId="{781BEF1F-B318-44E0-8B4C-C28E3D228844}" srcId="{0456E17A-3AB5-4F92-92EA-01FE729FB559}" destId="{A70937C3-BF6F-49FC-9A40-17D99CC967AE}" srcOrd="1" destOrd="0" parTransId="{770E03C6-ABBF-49A7-AECC-80C27FB48BB9}" sibTransId="{7118E708-B338-4FE7-8121-94220070D03D}"/>
    <dgm:cxn modelId="{1208884F-06A3-4732-AC6C-25CF4DBDF995}" type="presOf" srcId="{2DB3B29B-80AB-4B31-B5AF-07F3260983BB}" destId="{FAD3A2B1-759B-45EB-9B0A-CDCD2C537B77}" srcOrd="1" destOrd="0" presId="urn:microsoft.com/office/officeart/2005/8/layout/process2"/>
    <dgm:cxn modelId="{E88332BE-BB50-41F2-913A-EE8215CA39CE}" type="presParOf" srcId="{2B0757D8-F3E5-4751-9470-E9F1BA331A68}" destId="{2E09C553-DED3-48BB-ACC2-56BE9CA0E46C}" srcOrd="0" destOrd="0" presId="urn:microsoft.com/office/officeart/2005/8/layout/process2"/>
    <dgm:cxn modelId="{64B2FC84-1959-4BD4-862A-A832BFC26C5D}" type="presParOf" srcId="{2B0757D8-F3E5-4751-9470-E9F1BA331A68}" destId="{3D6C7389-A1A7-4824-A6CA-0B86C80F3EA0}" srcOrd="1" destOrd="0" presId="urn:microsoft.com/office/officeart/2005/8/layout/process2"/>
    <dgm:cxn modelId="{A97A558D-44CF-4FCD-92F3-A2718C3A1008}" type="presParOf" srcId="{3D6C7389-A1A7-4824-A6CA-0B86C80F3EA0}" destId="{FAD3A2B1-759B-45EB-9B0A-CDCD2C537B77}" srcOrd="0" destOrd="0" presId="urn:microsoft.com/office/officeart/2005/8/layout/process2"/>
    <dgm:cxn modelId="{FF77CC7A-DCD2-43DD-968D-D832CAC1239F}" type="presParOf" srcId="{2B0757D8-F3E5-4751-9470-E9F1BA331A68}" destId="{7B297DB2-A184-49C4-A509-0B663A2CE475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E6D478-B25B-48B1-9308-CE76BF83929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760B86-0F01-4314-BBA6-1B207E0E14C7}">
      <dgm:prSet phldrT="[Text]"/>
      <dgm:spPr/>
      <dgm:t>
        <a:bodyPr/>
        <a:lstStyle/>
        <a:p>
          <a:r>
            <a:rPr lang="en-US" dirty="0" smtClean="0"/>
            <a:t>Health care providers </a:t>
          </a:r>
          <a:endParaRPr lang="en-US" dirty="0"/>
        </a:p>
      </dgm:t>
    </dgm:pt>
    <dgm:pt modelId="{EAE4B0D8-4A35-44DA-B7E8-B493A8AF74FF}" type="parTrans" cxnId="{AEB6285A-269E-4DA2-8FE0-29A7BCD1194D}">
      <dgm:prSet/>
      <dgm:spPr/>
      <dgm:t>
        <a:bodyPr/>
        <a:lstStyle/>
        <a:p>
          <a:endParaRPr lang="en-US"/>
        </a:p>
      </dgm:t>
    </dgm:pt>
    <dgm:pt modelId="{184EDEBF-5BE0-40BE-9D38-F414C41E7546}" type="sibTrans" cxnId="{AEB6285A-269E-4DA2-8FE0-29A7BCD1194D}">
      <dgm:prSet/>
      <dgm:spPr/>
      <dgm:t>
        <a:bodyPr/>
        <a:lstStyle/>
        <a:p>
          <a:endParaRPr lang="en-US"/>
        </a:p>
      </dgm:t>
    </dgm:pt>
    <dgm:pt modelId="{A01869B6-FC7E-41C6-8E1B-C24896493D92}">
      <dgm:prSet phldrT="[Text]"/>
      <dgm:spPr/>
      <dgm:t>
        <a:bodyPr/>
        <a:lstStyle/>
        <a:p>
          <a:r>
            <a:rPr lang="en-US" dirty="0" smtClean="0"/>
            <a:t>Hospitals </a:t>
          </a:r>
          <a:endParaRPr lang="en-US" dirty="0"/>
        </a:p>
      </dgm:t>
    </dgm:pt>
    <dgm:pt modelId="{2DF293F0-D512-4C6C-B47B-3676C09F8C08}" type="parTrans" cxnId="{B262534C-A973-4E01-80F2-3A52B3E4B6AD}">
      <dgm:prSet/>
      <dgm:spPr/>
      <dgm:t>
        <a:bodyPr/>
        <a:lstStyle/>
        <a:p>
          <a:endParaRPr lang="en-US"/>
        </a:p>
      </dgm:t>
    </dgm:pt>
    <dgm:pt modelId="{C2239255-76A3-4E50-8E61-F0281EB524AC}" type="sibTrans" cxnId="{B262534C-A973-4E01-80F2-3A52B3E4B6AD}">
      <dgm:prSet/>
      <dgm:spPr/>
      <dgm:t>
        <a:bodyPr/>
        <a:lstStyle/>
        <a:p>
          <a:endParaRPr lang="en-US"/>
        </a:p>
      </dgm:t>
    </dgm:pt>
    <dgm:pt modelId="{DF917B2B-7715-43B3-AC4F-E73323A2743B}">
      <dgm:prSet phldrT="[Text]"/>
      <dgm:spPr/>
      <dgm:t>
        <a:bodyPr/>
        <a:lstStyle/>
        <a:p>
          <a:r>
            <a:rPr lang="en-US" dirty="0" smtClean="0"/>
            <a:t>Federal Hospital </a:t>
          </a:r>
          <a:endParaRPr lang="en-US" dirty="0"/>
        </a:p>
      </dgm:t>
    </dgm:pt>
    <dgm:pt modelId="{2BBCD2D3-A551-4C0C-9F87-6A93FD5B4D14}" type="parTrans" cxnId="{2A10B91C-3E00-4A9D-8F40-48CD0F9FC2D2}">
      <dgm:prSet/>
      <dgm:spPr/>
      <dgm:t>
        <a:bodyPr/>
        <a:lstStyle/>
        <a:p>
          <a:endParaRPr lang="en-US"/>
        </a:p>
      </dgm:t>
    </dgm:pt>
    <dgm:pt modelId="{04F4457D-D41A-4F67-86F9-DA5EF078D4FA}" type="sibTrans" cxnId="{2A10B91C-3E00-4A9D-8F40-48CD0F9FC2D2}">
      <dgm:prSet/>
      <dgm:spPr/>
      <dgm:t>
        <a:bodyPr/>
        <a:lstStyle/>
        <a:p>
          <a:endParaRPr lang="en-US"/>
        </a:p>
      </dgm:t>
    </dgm:pt>
    <dgm:pt modelId="{5C97520D-27AF-4D13-A762-2326BB10F510}">
      <dgm:prSet phldrT="[Text]"/>
      <dgm:spPr/>
      <dgm:t>
        <a:bodyPr/>
        <a:lstStyle/>
        <a:p>
          <a:r>
            <a:rPr lang="en-US" dirty="0" smtClean="0"/>
            <a:t>Non – Federal Hospital </a:t>
          </a:r>
          <a:endParaRPr lang="en-US" dirty="0"/>
        </a:p>
      </dgm:t>
    </dgm:pt>
    <dgm:pt modelId="{6C52B9FB-608D-4CE7-8E4E-433DF4495658}" type="parTrans" cxnId="{7D3BCD7E-D469-4E85-B342-D767FFDAF404}">
      <dgm:prSet/>
      <dgm:spPr/>
      <dgm:t>
        <a:bodyPr/>
        <a:lstStyle/>
        <a:p>
          <a:endParaRPr lang="en-US"/>
        </a:p>
      </dgm:t>
    </dgm:pt>
    <dgm:pt modelId="{2A95DED4-EED6-4D1C-944B-8486490EE6C3}" type="sibTrans" cxnId="{7D3BCD7E-D469-4E85-B342-D767FFDAF404}">
      <dgm:prSet/>
      <dgm:spPr/>
      <dgm:t>
        <a:bodyPr/>
        <a:lstStyle/>
        <a:p>
          <a:endParaRPr lang="en-US"/>
        </a:p>
      </dgm:t>
    </dgm:pt>
    <dgm:pt modelId="{7E36D8EA-1ADB-4DDD-AAA6-BE7A9ADB4B22}">
      <dgm:prSet/>
      <dgm:spPr/>
      <dgm:t>
        <a:bodyPr/>
        <a:lstStyle/>
        <a:p>
          <a:r>
            <a:rPr lang="en-US" dirty="0" smtClean="0"/>
            <a:t>Community Hospital</a:t>
          </a:r>
          <a:endParaRPr lang="en-US" dirty="0"/>
        </a:p>
      </dgm:t>
    </dgm:pt>
    <dgm:pt modelId="{A113327E-48AB-4E9C-A31F-77B68A41C0A3}" type="parTrans" cxnId="{D5F3D48C-F26F-4658-9B38-14C521D39D5A}">
      <dgm:prSet/>
      <dgm:spPr/>
      <dgm:t>
        <a:bodyPr/>
        <a:lstStyle/>
        <a:p>
          <a:endParaRPr lang="en-US"/>
        </a:p>
      </dgm:t>
    </dgm:pt>
    <dgm:pt modelId="{AD87F2CA-5ECA-4ABD-9487-1E2B1207ADD1}" type="sibTrans" cxnId="{D5F3D48C-F26F-4658-9B38-14C521D39D5A}">
      <dgm:prSet/>
      <dgm:spPr/>
      <dgm:t>
        <a:bodyPr/>
        <a:lstStyle/>
        <a:p>
          <a:endParaRPr lang="en-US"/>
        </a:p>
      </dgm:t>
    </dgm:pt>
    <dgm:pt modelId="{8263E8F7-3D88-4188-8DBC-4619748FEC89}">
      <dgm:prSet/>
      <dgm:spPr/>
      <dgm:t>
        <a:bodyPr/>
        <a:lstStyle/>
        <a:p>
          <a:r>
            <a:rPr lang="en-US" smtClean="0"/>
            <a:t>Non profit</a:t>
          </a:r>
          <a:endParaRPr lang="en-US"/>
        </a:p>
      </dgm:t>
    </dgm:pt>
    <dgm:pt modelId="{4F8AE592-443F-405C-8349-C15003B03EB4}" type="parTrans" cxnId="{E13399CD-2B76-4D60-B06C-928718050375}">
      <dgm:prSet/>
      <dgm:spPr/>
      <dgm:t>
        <a:bodyPr/>
        <a:lstStyle/>
        <a:p>
          <a:endParaRPr lang="en-US"/>
        </a:p>
      </dgm:t>
    </dgm:pt>
    <dgm:pt modelId="{42F72DFE-05A8-4379-9D2E-033134A6207C}" type="sibTrans" cxnId="{E13399CD-2B76-4D60-B06C-928718050375}">
      <dgm:prSet/>
      <dgm:spPr/>
      <dgm:t>
        <a:bodyPr/>
        <a:lstStyle/>
        <a:p>
          <a:endParaRPr lang="en-US"/>
        </a:p>
      </dgm:t>
    </dgm:pt>
    <dgm:pt modelId="{5DF3F7CA-C0FF-4F27-9522-A0DA5A0457CB}">
      <dgm:prSet/>
      <dgm:spPr/>
      <dgm:t>
        <a:bodyPr/>
        <a:lstStyle/>
        <a:p>
          <a:r>
            <a:rPr lang="en-US" dirty="0" smtClean="0"/>
            <a:t>For profit</a:t>
          </a:r>
          <a:endParaRPr lang="en-US" dirty="0"/>
        </a:p>
      </dgm:t>
    </dgm:pt>
    <dgm:pt modelId="{043C80D7-4C94-4C38-8702-EB5BA4C6CF7B}" type="parTrans" cxnId="{83E4D717-215A-4B4C-B892-37C9C957FEBA}">
      <dgm:prSet/>
      <dgm:spPr/>
      <dgm:t>
        <a:bodyPr/>
        <a:lstStyle/>
        <a:p>
          <a:endParaRPr lang="en-US"/>
        </a:p>
      </dgm:t>
    </dgm:pt>
    <dgm:pt modelId="{6BFF0022-6F9E-4551-9B3D-BA03B40D75C4}" type="sibTrans" cxnId="{83E4D717-215A-4B4C-B892-37C9C957FEBA}">
      <dgm:prSet/>
      <dgm:spPr/>
      <dgm:t>
        <a:bodyPr/>
        <a:lstStyle/>
        <a:p>
          <a:endParaRPr lang="en-US"/>
        </a:p>
      </dgm:t>
    </dgm:pt>
    <dgm:pt modelId="{2FAF8F43-A65C-43EA-9C29-776BB9580B6A}">
      <dgm:prSet/>
      <dgm:spPr/>
      <dgm:t>
        <a:bodyPr/>
        <a:lstStyle/>
        <a:p>
          <a:r>
            <a:rPr lang="en-US" smtClean="0"/>
            <a:t>State – local government</a:t>
          </a:r>
          <a:endParaRPr lang="en-US"/>
        </a:p>
      </dgm:t>
    </dgm:pt>
    <dgm:pt modelId="{EF0D3B53-FC3B-4A6D-BC84-8316C1E339D0}" type="parTrans" cxnId="{FE6EDC39-9751-4B17-BECB-B390C1328138}">
      <dgm:prSet/>
      <dgm:spPr/>
      <dgm:t>
        <a:bodyPr/>
        <a:lstStyle/>
        <a:p>
          <a:endParaRPr lang="en-US"/>
        </a:p>
      </dgm:t>
    </dgm:pt>
    <dgm:pt modelId="{58CA7D7A-0F62-4E04-86F9-5461D02A5498}" type="sibTrans" cxnId="{FE6EDC39-9751-4B17-BECB-B390C1328138}">
      <dgm:prSet/>
      <dgm:spPr/>
      <dgm:t>
        <a:bodyPr/>
        <a:lstStyle/>
        <a:p>
          <a:endParaRPr lang="en-US"/>
        </a:p>
      </dgm:t>
    </dgm:pt>
    <dgm:pt modelId="{24D5C8AF-A4A5-40AA-AD47-2F7BAAE54762}">
      <dgm:prSet/>
      <dgm:spPr/>
      <dgm:t>
        <a:bodyPr/>
        <a:lstStyle/>
        <a:p>
          <a:r>
            <a:rPr lang="en-US" dirty="0" smtClean="0"/>
            <a:t>Ambulatory Care Provider</a:t>
          </a:r>
          <a:endParaRPr lang="en-US" dirty="0"/>
        </a:p>
      </dgm:t>
    </dgm:pt>
    <dgm:pt modelId="{141ECC69-9A3D-4886-9A42-16C04D61A3EC}" type="parTrans" cxnId="{EFC43877-8874-4091-B413-17441CD00FBD}">
      <dgm:prSet/>
      <dgm:spPr/>
      <dgm:t>
        <a:bodyPr/>
        <a:lstStyle/>
        <a:p>
          <a:endParaRPr lang="en-US"/>
        </a:p>
      </dgm:t>
    </dgm:pt>
    <dgm:pt modelId="{17E97E2A-4FDB-473E-B45D-D692C9EFE13C}" type="sibTrans" cxnId="{EFC43877-8874-4091-B413-17441CD00FBD}">
      <dgm:prSet/>
      <dgm:spPr/>
      <dgm:t>
        <a:bodyPr/>
        <a:lstStyle/>
        <a:p>
          <a:endParaRPr lang="en-US"/>
        </a:p>
      </dgm:t>
    </dgm:pt>
    <dgm:pt modelId="{7820CB6F-8B0A-473F-A2B7-119FD4983985}">
      <dgm:prSet/>
      <dgm:spPr/>
      <dgm:t>
        <a:bodyPr/>
        <a:lstStyle/>
        <a:p>
          <a:r>
            <a:rPr lang="en-US" dirty="0" smtClean="0"/>
            <a:t>Mental and substance abuse care </a:t>
          </a:r>
          <a:endParaRPr lang="en-US" dirty="0"/>
        </a:p>
      </dgm:t>
    </dgm:pt>
    <dgm:pt modelId="{195FF862-DB0B-4DDB-9154-1CF5B2811DE2}" type="parTrans" cxnId="{BC9E95F3-B797-48C5-8FF3-9EE86BFD4F2B}">
      <dgm:prSet/>
      <dgm:spPr/>
      <dgm:t>
        <a:bodyPr/>
        <a:lstStyle/>
        <a:p>
          <a:endParaRPr lang="en-US"/>
        </a:p>
      </dgm:t>
    </dgm:pt>
    <dgm:pt modelId="{91DD6B98-8C5D-4FCF-8550-D71022851B31}" type="sibTrans" cxnId="{BC9E95F3-B797-48C5-8FF3-9EE86BFD4F2B}">
      <dgm:prSet/>
      <dgm:spPr/>
      <dgm:t>
        <a:bodyPr/>
        <a:lstStyle/>
        <a:p>
          <a:endParaRPr lang="en-US"/>
        </a:p>
      </dgm:t>
    </dgm:pt>
    <dgm:pt modelId="{C467C38E-58C9-48F7-BE24-9C325F597C63}">
      <dgm:prSet/>
      <dgm:spPr/>
      <dgm:t>
        <a:bodyPr/>
        <a:lstStyle/>
        <a:p>
          <a:r>
            <a:rPr lang="en-US" dirty="0" smtClean="0"/>
            <a:t>Pharmacy service providers</a:t>
          </a:r>
          <a:endParaRPr lang="en-US" dirty="0"/>
        </a:p>
      </dgm:t>
    </dgm:pt>
    <dgm:pt modelId="{595C2E8A-2F1F-4F61-8A6D-2C0AF5BE35EE}" type="parTrans" cxnId="{B5EA6652-563B-414A-AB5A-A8F4423DBDB6}">
      <dgm:prSet/>
      <dgm:spPr/>
      <dgm:t>
        <a:bodyPr/>
        <a:lstStyle/>
        <a:p>
          <a:endParaRPr lang="en-US"/>
        </a:p>
      </dgm:t>
    </dgm:pt>
    <dgm:pt modelId="{C3AE94F7-A48D-4B23-9039-8C2307170CC6}" type="sibTrans" cxnId="{B5EA6652-563B-414A-AB5A-A8F4423DBDB6}">
      <dgm:prSet/>
      <dgm:spPr/>
      <dgm:t>
        <a:bodyPr/>
        <a:lstStyle/>
        <a:p>
          <a:endParaRPr lang="en-US"/>
        </a:p>
      </dgm:t>
    </dgm:pt>
    <dgm:pt modelId="{BB79030B-F68C-45E1-95E6-0CA5FDBB7F86}" type="pres">
      <dgm:prSet presAssocID="{68E6D478-B25B-48B1-9308-CE76BF83929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C7705A0-97B4-472F-A675-33AEB28EF1AD}" type="pres">
      <dgm:prSet presAssocID="{75760B86-0F01-4314-BBA6-1B207E0E14C7}" presName="hierRoot1" presStyleCnt="0"/>
      <dgm:spPr/>
    </dgm:pt>
    <dgm:pt modelId="{4E47E70C-7D32-457B-AD8A-300877C99909}" type="pres">
      <dgm:prSet presAssocID="{75760B86-0F01-4314-BBA6-1B207E0E14C7}" presName="composite" presStyleCnt="0"/>
      <dgm:spPr/>
    </dgm:pt>
    <dgm:pt modelId="{D9D4EF7B-C856-4BD7-A0C6-EB755F5EEFED}" type="pres">
      <dgm:prSet presAssocID="{75760B86-0F01-4314-BBA6-1B207E0E14C7}" presName="background" presStyleLbl="node0" presStyleIdx="0" presStyleCnt="1"/>
      <dgm:spPr/>
    </dgm:pt>
    <dgm:pt modelId="{D36A8125-BBE6-43B1-874D-A8841EE23277}" type="pres">
      <dgm:prSet presAssocID="{75760B86-0F01-4314-BBA6-1B207E0E14C7}" presName="text" presStyleLbl="fgAcc0" presStyleIdx="0" presStyleCnt="1" custLinFactNeighborX="-24672" custLinFactNeighborY="-169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056783-C551-498E-9E6F-FBE25249AA53}" type="pres">
      <dgm:prSet presAssocID="{75760B86-0F01-4314-BBA6-1B207E0E14C7}" presName="hierChild2" presStyleCnt="0"/>
      <dgm:spPr/>
    </dgm:pt>
    <dgm:pt modelId="{C55B8B23-48DD-45E6-B409-743541DA4FE3}" type="pres">
      <dgm:prSet presAssocID="{2DF293F0-D512-4C6C-B47B-3676C09F8C08}" presName="Name10" presStyleLbl="parChTrans1D2" presStyleIdx="0" presStyleCnt="4"/>
      <dgm:spPr/>
      <dgm:t>
        <a:bodyPr/>
        <a:lstStyle/>
        <a:p>
          <a:endParaRPr lang="en-US"/>
        </a:p>
      </dgm:t>
    </dgm:pt>
    <dgm:pt modelId="{9A1769CC-A26E-4742-A803-8C4C4F20B68A}" type="pres">
      <dgm:prSet presAssocID="{A01869B6-FC7E-41C6-8E1B-C24896493D92}" presName="hierRoot2" presStyleCnt="0"/>
      <dgm:spPr/>
    </dgm:pt>
    <dgm:pt modelId="{20474DAF-00FD-4A06-A918-6076AFB761FA}" type="pres">
      <dgm:prSet presAssocID="{A01869B6-FC7E-41C6-8E1B-C24896493D92}" presName="composite2" presStyleCnt="0"/>
      <dgm:spPr/>
    </dgm:pt>
    <dgm:pt modelId="{FCB8E7EB-F3F1-45A6-9C29-BDA339BB3737}" type="pres">
      <dgm:prSet presAssocID="{A01869B6-FC7E-41C6-8E1B-C24896493D92}" presName="background2" presStyleLbl="node2" presStyleIdx="0" presStyleCnt="4"/>
      <dgm:spPr/>
    </dgm:pt>
    <dgm:pt modelId="{D8F2E71F-D5C8-48D5-9675-3B9507D36DAF}" type="pres">
      <dgm:prSet presAssocID="{A01869B6-FC7E-41C6-8E1B-C24896493D92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6AA2A3-B0D8-4568-91EA-35EA4A7C061C}" type="pres">
      <dgm:prSet presAssocID="{A01869B6-FC7E-41C6-8E1B-C24896493D92}" presName="hierChild3" presStyleCnt="0"/>
      <dgm:spPr/>
    </dgm:pt>
    <dgm:pt modelId="{FAF9CDCD-87B5-4E29-B55B-6DE676CAB8FF}" type="pres">
      <dgm:prSet presAssocID="{2BBCD2D3-A551-4C0C-9F87-6A93FD5B4D14}" presName="Name17" presStyleLbl="parChTrans1D3" presStyleIdx="0" presStyleCnt="3"/>
      <dgm:spPr/>
      <dgm:t>
        <a:bodyPr/>
        <a:lstStyle/>
        <a:p>
          <a:endParaRPr lang="en-US"/>
        </a:p>
      </dgm:t>
    </dgm:pt>
    <dgm:pt modelId="{485EBBF0-9AEB-489C-9A2D-DF1E23668F40}" type="pres">
      <dgm:prSet presAssocID="{DF917B2B-7715-43B3-AC4F-E73323A2743B}" presName="hierRoot3" presStyleCnt="0"/>
      <dgm:spPr/>
    </dgm:pt>
    <dgm:pt modelId="{296D2CC3-3A5C-42F1-AC13-3856A6701702}" type="pres">
      <dgm:prSet presAssocID="{DF917B2B-7715-43B3-AC4F-E73323A2743B}" presName="composite3" presStyleCnt="0"/>
      <dgm:spPr/>
    </dgm:pt>
    <dgm:pt modelId="{BE245FC9-295D-406C-A40D-D31E4F251362}" type="pres">
      <dgm:prSet presAssocID="{DF917B2B-7715-43B3-AC4F-E73323A2743B}" presName="background3" presStyleLbl="node3" presStyleIdx="0" presStyleCnt="3"/>
      <dgm:spPr/>
    </dgm:pt>
    <dgm:pt modelId="{A4FDDB75-158D-41DE-87A9-1F67DD6F3E17}" type="pres">
      <dgm:prSet presAssocID="{DF917B2B-7715-43B3-AC4F-E73323A2743B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919B30-0BCD-460E-BD41-22308AD90F63}" type="pres">
      <dgm:prSet presAssocID="{DF917B2B-7715-43B3-AC4F-E73323A2743B}" presName="hierChild4" presStyleCnt="0"/>
      <dgm:spPr/>
    </dgm:pt>
    <dgm:pt modelId="{F7125098-F8C2-4AD7-9D51-DF5EC83A6F05}" type="pres">
      <dgm:prSet presAssocID="{6C52B9FB-608D-4CE7-8E4E-433DF4495658}" presName="Name17" presStyleLbl="parChTrans1D3" presStyleIdx="1" presStyleCnt="3"/>
      <dgm:spPr/>
      <dgm:t>
        <a:bodyPr/>
        <a:lstStyle/>
        <a:p>
          <a:endParaRPr lang="en-US"/>
        </a:p>
      </dgm:t>
    </dgm:pt>
    <dgm:pt modelId="{0B5ED0C3-A5D8-42E4-B31F-7B1FDFA893BE}" type="pres">
      <dgm:prSet presAssocID="{5C97520D-27AF-4D13-A762-2326BB10F510}" presName="hierRoot3" presStyleCnt="0"/>
      <dgm:spPr/>
    </dgm:pt>
    <dgm:pt modelId="{6971D620-78F2-4ED4-BDD2-A0B12F0D7635}" type="pres">
      <dgm:prSet presAssocID="{5C97520D-27AF-4D13-A762-2326BB10F510}" presName="composite3" presStyleCnt="0"/>
      <dgm:spPr/>
    </dgm:pt>
    <dgm:pt modelId="{93A66339-17FA-49E2-BB94-9324FE369A9D}" type="pres">
      <dgm:prSet presAssocID="{5C97520D-27AF-4D13-A762-2326BB10F510}" presName="background3" presStyleLbl="node3" presStyleIdx="1" presStyleCnt="3"/>
      <dgm:spPr/>
    </dgm:pt>
    <dgm:pt modelId="{8893AE4F-E6E4-45A1-9C3D-A9A780A6C123}" type="pres">
      <dgm:prSet presAssocID="{5C97520D-27AF-4D13-A762-2326BB10F51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92C924-3AA1-4C8F-B436-185DCAD8D7EA}" type="pres">
      <dgm:prSet presAssocID="{5C97520D-27AF-4D13-A762-2326BB10F510}" presName="hierChild4" presStyleCnt="0"/>
      <dgm:spPr/>
    </dgm:pt>
    <dgm:pt modelId="{10848895-7D5B-4A37-8F97-07BBB573AE38}" type="pres">
      <dgm:prSet presAssocID="{A113327E-48AB-4E9C-A31F-77B68A41C0A3}" presName="Name17" presStyleLbl="parChTrans1D3" presStyleIdx="2" presStyleCnt="3"/>
      <dgm:spPr/>
      <dgm:t>
        <a:bodyPr/>
        <a:lstStyle/>
        <a:p>
          <a:endParaRPr lang="en-US"/>
        </a:p>
      </dgm:t>
    </dgm:pt>
    <dgm:pt modelId="{F507522D-54C8-478A-8890-0684C014D5C4}" type="pres">
      <dgm:prSet presAssocID="{7E36D8EA-1ADB-4DDD-AAA6-BE7A9ADB4B22}" presName="hierRoot3" presStyleCnt="0"/>
      <dgm:spPr/>
    </dgm:pt>
    <dgm:pt modelId="{C164A1FA-5FBF-436F-8963-5E86A5703E33}" type="pres">
      <dgm:prSet presAssocID="{7E36D8EA-1ADB-4DDD-AAA6-BE7A9ADB4B22}" presName="composite3" presStyleCnt="0"/>
      <dgm:spPr/>
    </dgm:pt>
    <dgm:pt modelId="{43AFF647-88E0-4DA6-8001-FF2F5C989667}" type="pres">
      <dgm:prSet presAssocID="{7E36D8EA-1ADB-4DDD-AAA6-BE7A9ADB4B22}" presName="background3" presStyleLbl="node3" presStyleIdx="2" presStyleCnt="3"/>
      <dgm:spPr/>
    </dgm:pt>
    <dgm:pt modelId="{A1DA8CC4-ADB8-45F4-BD41-598A8D52AC8D}" type="pres">
      <dgm:prSet presAssocID="{7E36D8EA-1ADB-4DDD-AAA6-BE7A9ADB4B2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1BFE95-0675-49AB-8258-D195DA9A36A6}" type="pres">
      <dgm:prSet presAssocID="{7E36D8EA-1ADB-4DDD-AAA6-BE7A9ADB4B22}" presName="hierChild4" presStyleCnt="0"/>
      <dgm:spPr/>
    </dgm:pt>
    <dgm:pt modelId="{598E7678-A062-480F-A3C9-E07A8FF09825}" type="pres">
      <dgm:prSet presAssocID="{4F8AE592-443F-405C-8349-C15003B03EB4}" presName="Name23" presStyleLbl="parChTrans1D4" presStyleIdx="0" presStyleCnt="3"/>
      <dgm:spPr/>
      <dgm:t>
        <a:bodyPr/>
        <a:lstStyle/>
        <a:p>
          <a:endParaRPr lang="en-US"/>
        </a:p>
      </dgm:t>
    </dgm:pt>
    <dgm:pt modelId="{95409AFD-45B3-4D93-BFAA-5324EFE4689B}" type="pres">
      <dgm:prSet presAssocID="{8263E8F7-3D88-4188-8DBC-4619748FEC89}" presName="hierRoot4" presStyleCnt="0"/>
      <dgm:spPr/>
    </dgm:pt>
    <dgm:pt modelId="{9B40F905-EE4C-4C2F-8C88-8D2D5E4792DB}" type="pres">
      <dgm:prSet presAssocID="{8263E8F7-3D88-4188-8DBC-4619748FEC89}" presName="composite4" presStyleCnt="0"/>
      <dgm:spPr/>
    </dgm:pt>
    <dgm:pt modelId="{8EED6FB1-575A-4A69-8FC0-FE7701CCB846}" type="pres">
      <dgm:prSet presAssocID="{8263E8F7-3D88-4188-8DBC-4619748FEC89}" presName="background4" presStyleLbl="node4" presStyleIdx="0" presStyleCnt="3"/>
      <dgm:spPr/>
    </dgm:pt>
    <dgm:pt modelId="{23461393-E97E-452C-832A-2F2EF848EEBB}" type="pres">
      <dgm:prSet presAssocID="{8263E8F7-3D88-4188-8DBC-4619748FEC89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ADA959-ACD5-4A08-80B4-72531AEF998F}" type="pres">
      <dgm:prSet presAssocID="{8263E8F7-3D88-4188-8DBC-4619748FEC89}" presName="hierChild5" presStyleCnt="0"/>
      <dgm:spPr/>
    </dgm:pt>
    <dgm:pt modelId="{30004786-1E6C-420E-843B-7D070500F9EB}" type="pres">
      <dgm:prSet presAssocID="{043C80D7-4C94-4C38-8702-EB5BA4C6CF7B}" presName="Name23" presStyleLbl="parChTrans1D4" presStyleIdx="1" presStyleCnt="3"/>
      <dgm:spPr/>
      <dgm:t>
        <a:bodyPr/>
        <a:lstStyle/>
        <a:p>
          <a:endParaRPr lang="en-US"/>
        </a:p>
      </dgm:t>
    </dgm:pt>
    <dgm:pt modelId="{63DECF78-A9A1-4815-9129-4F846E473FE8}" type="pres">
      <dgm:prSet presAssocID="{5DF3F7CA-C0FF-4F27-9522-A0DA5A0457CB}" presName="hierRoot4" presStyleCnt="0"/>
      <dgm:spPr/>
    </dgm:pt>
    <dgm:pt modelId="{2F8E1FA4-5158-4FE1-9203-BA9BF899C1CB}" type="pres">
      <dgm:prSet presAssocID="{5DF3F7CA-C0FF-4F27-9522-A0DA5A0457CB}" presName="composite4" presStyleCnt="0"/>
      <dgm:spPr/>
    </dgm:pt>
    <dgm:pt modelId="{CBF817CB-0DE8-4580-A427-C0DDC04CB032}" type="pres">
      <dgm:prSet presAssocID="{5DF3F7CA-C0FF-4F27-9522-A0DA5A0457CB}" presName="background4" presStyleLbl="node4" presStyleIdx="1" presStyleCnt="3"/>
      <dgm:spPr/>
    </dgm:pt>
    <dgm:pt modelId="{9B42249D-EEE2-4C37-B020-02BF4140DCCB}" type="pres">
      <dgm:prSet presAssocID="{5DF3F7CA-C0FF-4F27-9522-A0DA5A0457CB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B5D17F-80A1-4028-8745-AAFD0A2DBF01}" type="pres">
      <dgm:prSet presAssocID="{5DF3F7CA-C0FF-4F27-9522-A0DA5A0457CB}" presName="hierChild5" presStyleCnt="0"/>
      <dgm:spPr/>
    </dgm:pt>
    <dgm:pt modelId="{CC554755-F95A-4A7F-9009-B2344D396404}" type="pres">
      <dgm:prSet presAssocID="{EF0D3B53-FC3B-4A6D-BC84-8316C1E339D0}" presName="Name23" presStyleLbl="parChTrans1D4" presStyleIdx="2" presStyleCnt="3"/>
      <dgm:spPr/>
      <dgm:t>
        <a:bodyPr/>
        <a:lstStyle/>
        <a:p>
          <a:endParaRPr lang="en-US"/>
        </a:p>
      </dgm:t>
    </dgm:pt>
    <dgm:pt modelId="{55E7D750-A458-4F61-B11B-33261F69D530}" type="pres">
      <dgm:prSet presAssocID="{2FAF8F43-A65C-43EA-9C29-776BB9580B6A}" presName="hierRoot4" presStyleCnt="0"/>
      <dgm:spPr/>
    </dgm:pt>
    <dgm:pt modelId="{B86B8C2D-7406-42A3-918E-87886FDAE5A6}" type="pres">
      <dgm:prSet presAssocID="{2FAF8F43-A65C-43EA-9C29-776BB9580B6A}" presName="composite4" presStyleCnt="0"/>
      <dgm:spPr/>
    </dgm:pt>
    <dgm:pt modelId="{97FFBDAA-3516-4B8A-9FC0-F271E1E4E0FB}" type="pres">
      <dgm:prSet presAssocID="{2FAF8F43-A65C-43EA-9C29-776BB9580B6A}" presName="background4" presStyleLbl="node4" presStyleIdx="2" presStyleCnt="3"/>
      <dgm:spPr/>
    </dgm:pt>
    <dgm:pt modelId="{8C181128-7B64-407B-BF3B-7F8146388F9A}" type="pres">
      <dgm:prSet presAssocID="{2FAF8F43-A65C-43EA-9C29-776BB9580B6A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8DDD9C-8BEC-4F74-B4D3-FB106E8DCAB4}" type="pres">
      <dgm:prSet presAssocID="{2FAF8F43-A65C-43EA-9C29-776BB9580B6A}" presName="hierChild5" presStyleCnt="0"/>
      <dgm:spPr/>
    </dgm:pt>
    <dgm:pt modelId="{E093C813-1750-48EF-BB7C-EB86CAEF466D}" type="pres">
      <dgm:prSet presAssocID="{141ECC69-9A3D-4886-9A42-16C04D61A3EC}" presName="Name10" presStyleLbl="parChTrans1D2" presStyleIdx="1" presStyleCnt="4"/>
      <dgm:spPr/>
      <dgm:t>
        <a:bodyPr/>
        <a:lstStyle/>
        <a:p>
          <a:endParaRPr lang="en-US"/>
        </a:p>
      </dgm:t>
    </dgm:pt>
    <dgm:pt modelId="{0F2016A6-9080-44CC-AB05-5B1FEDBB78A7}" type="pres">
      <dgm:prSet presAssocID="{24D5C8AF-A4A5-40AA-AD47-2F7BAAE54762}" presName="hierRoot2" presStyleCnt="0"/>
      <dgm:spPr/>
    </dgm:pt>
    <dgm:pt modelId="{B0477D71-135B-43CB-9BF2-7B171E104F14}" type="pres">
      <dgm:prSet presAssocID="{24D5C8AF-A4A5-40AA-AD47-2F7BAAE54762}" presName="composite2" presStyleCnt="0"/>
      <dgm:spPr/>
    </dgm:pt>
    <dgm:pt modelId="{8C8D398D-66B2-478F-96FD-782119FE6AFD}" type="pres">
      <dgm:prSet presAssocID="{24D5C8AF-A4A5-40AA-AD47-2F7BAAE54762}" presName="background2" presStyleLbl="node2" presStyleIdx="1" presStyleCnt="4"/>
      <dgm:spPr/>
    </dgm:pt>
    <dgm:pt modelId="{9499A876-0FF0-48C9-971C-E9EAABC246E1}" type="pres">
      <dgm:prSet presAssocID="{24D5C8AF-A4A5-40AA-AD47-2F7BAAE54762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DFCE91-9F2A-46C5-8845-FEA16EFC2791}" type="pres">
      <dgm:prSet presAssocID="{24D5C8AF-A4A5-40AA-AD47-2F7BAAE54762}" presName="hierChild3" presStyleCnt="0"/>
      <dgm:spPr/>
    </dgm:pt>
    <dgm:pt modelId="{647503CE-AB30-4A27-A486-0BAAEFB7E63A}" type="pres">
      <dgm:prSet presAssocID="{195FF862-DB0B-4DDB-9154-1CF5B2811DE2}" presName="Name10" presStyleLbl="parChTrans1D2" presStyleIdx="2" presStyleCnt="4"/>
      <dgm:spPr/>
      <dgm:t>
        <a:bodyPr/>
        <a:lstStyle/>
        <a:p>
          <a:endParaRPr lang="en-US"/>
        </a:p>
      </dgm:t>
    </dgm:pt>
    <dgm:pt modelId="{9EB9D46C-3FF6-4075-970B-E2BE1A1416EF}" type="pres">
      <dgm:prSet presAssocID="{7820CB6F-8B0A-473F-A2B7-119FD4983985}" presName="hierRoot2" presStyleCnt="0"/>
      <dgm:spPr/>
    </dgm:pt>
    <dgm:pt modelId="{473E45CD-97AD-4B72-A2C8-285B4DA67165}" type="pres">
      <dgm:prSet presAssocID="{7820CB6F-8B0A-473F-A2B7-119FD4983985}" presName="composite2" presStyleCnt="0"/>
      <dgm:spPr/>
    </dgm:pt>
    <dgm:pt modelId="{FCC609E9-B2F3-451E-B955-C606C6DD58AC}" type="pres">
      <dgm:prSet presAssocID="{7820CB6F-8B0A-473F-A2B7-119FD4983985}" presName="background2" presStyleLbl="node2" presStyleIdx="2" presStyleCnt="4"/>
      <dgm:spPr/>
    </dgm:pt>
    <dgm:pt modelId="{354151CC-79BC-4B36-9A93-59077571F143}" type="pres">
      <dgm:prSet presAssocID="{7820CB6F-8B0A-473F-A2B7-119FD4983985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C33E05-E7E5-4920-9E15-32855B40FD2C}" type="pres">
      <dgm:prSet presAssocID="{7820CB6F-8B0A-473F-A2B7-119FD4983985}" presName="hierChild3" presStyleCnt="0"/>
      <dgm:spPr/>
    </dgm:pt>
    <dgm:pt modelId="{11882B30-8FFC-4BCF-B871-81B67A432694}" type="pres">
      <dgm:prSet presAssocID="{595C2E8A-2F1F-4F61-8A6D-2C0AF5BE35EE}" presName="Name10" presStyleLbl="parChTrans1D2" presStyleIdx="3" presStyleCnt="4"/>
      <dgm:spPr/>
      <dgm:t>
        <a:bodyPr/>
        <a:lstStyle/>
        <a:p>
          <a:endParaRPr lang="en-US"/>
        </a:p>
      </dgm:t>
    </dgm:pt>
    <dgm:pt modelId="{96C21B05-732E-4E69-A3D8-ECA41218D289}" type="pres">
      <dgm:prSet presAssocID="{C467C38E-58C9-48F7-BE24-9C325F597C63}" presName="hierRoot2" presStyleCnt="0"/>
      <dgm:spPr/>
    </dgm:pt>
    <dgm:pt modelId="{3AF6DF80-70FF-4A65-B37B-5B5247E15155}" type="pres">
      <dgm:prSet presAssocID="{C467C38E-58C9-48F7-BE24-9C325F597C63}" presName="composite2" presStyleCnt="0"/>
      <dgm:spPr/>
    </dgm:pt>
    <dgm:pt modelId="{CEC06495-DCBD-408D-AB8E-D0F29903FC78}" type="pres">
      <dgm:prSet presAssocID="{C467C38E-58C9-48F7-BE24-9C325F597C63}" presName="background2" presStyleLbl="node2" presStyleIdx="3" presStyleCnt="4"/>
      <dgm:spPr/>
    </dgm:pt>
    <dgm:pt modelId="{90F7588F-DC1C-468A-8A32-8C15582AAD54}" type="pres">
      <dgm:prSet presAssocID="{C467C38E-58C9-48F7-BE24-9C325F597C63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2C77E1-63F8-47A6-8CF9-1013E51D78D3}" type="pres">
      <dgm:prSet presAssocID="{C467C38E-58C9-48F7-BE24-9C325F597C63}" presName="hierChild3" presStyleCnt="0"/>
      <dgm:spPr/>
    </dgm:pt>
  </dgm:ptLst>
  <dgm:cxnLst>
    <dgm:cxn modelId="{C3A92FB3-60EA-4FA8-85F4-F2C6D6CB204D}" type="presOf" srcId="{5DF3F7CA-C0FF-4F27-9522-A0DA5A0457CB}" destId="{9B42249D-EEE2-4C37-B020-02BF4140DCCB}" srcOrd="0" destOrd="0" presId="urn:microsoft.com/office/officeart/2005/8/layout/hierarchy1"/>
    <dgm:cxn modelId="{363BC6DC-6294-4A72-BB73-F27C4768E329}" type="presOf" srcId="{2FAF8F43-A65C-43EA-9C29-776BB9580B6A}" destId="{8C181128-7B64-407B-BF3B-7F8146388F9A}" srcOrd="0" destOrd="0" presId="urn:microsoft.com/office/officeart/2005/8/layout/hierarchy1"/>
    <dgm:cxn modelId="{83E4D717-215A-4B4C-B892-37C9C957FEBA}" srcId="{7E36D8EA-1ADB-4DDD-AAA6-BE7A9ADB4B22}" destId="{5DF3F7CA-C0FF-4F27-9522-A0DA5A0457CB}" srcOrd="1" destOrd="0" parTransId="{043C80D7-4C94-4C38-8702-EB5BA4C6CF7B}" sibTransId="{6BFF0022-6F9E-4551-9B3D-BA03B40D75C4}"/>
    <dgm:cxn modelId="{A39387B3-F2E5-4B96-AEEA-87A52CA5939F}" type="presOf" srcId="{68E6D478-B25B-48B1-9308-CE76BF83929F}" destId="{BB79030B-F68C-45E1-95E6-0CA5FDBB7F86}" srcOrd="0" destOrd="0" presId="urn:microsoft.com/office/officeart/2005/8/layout/hierarchy1"/>
    <dgm:cxn modelId="{EFC43877-8874-4091-B413-17441CD00FBD}" srcId="{75760B86-0F01-4314-BBA6-1B207E0E14C7}" destId="{24D5C8AF-A4A5-40AA-AD47-2F7BAAE54762}" srcOrd="1" destOrd="0" parTransId="{141ECC69-9A3D-4886-9A42-16C04D61A3EC}" sibTransId="{17E97E2A-4FDB-473E-B45D-D692C9EFE13C}"/>
    <dgm:cxn modelId="{AEB6285A-269E-4DA2-8FE0-29A7BCD1194D}" srcId="{68E6D478-B25B-48B1-9308-CE76BF83929F}" destId="{75760B86-0F01-4314-BBA6-1B207E0E14C7}" srcOrd="0" destOrd="0" parTransId="{EAE4B0D8-4A35-44DA-B7E8-B493A8AF74FF}" sibTransId="{184EDEBF-5BE0-40BE-9D38-F414C41E7546}"/>
    <dgm:cxn modelId="{2A10B91C-3E00-4A9D-8F40-48CD0F9FC2D2}" srcId="{A01869B6-FC7E-41C6-8E1B-C24896493D92}" destId="{DF917B2B-7715-43B3-AC4F-E73323A2743B}" srcOrd="0" destOrd="0" parTransId="{2BBCD2D3-A551-4C0C-9F87-6A93FD5B4D14}" sibTransId="{04F4457D-D41A-4F67-86F9-DA5EF078D4FA}"/>
    <dgm:cxn modelId="{C524A0F9-3A27-4E2F-99A7-5F8870B1747A}" type="presOf" srcId="{6C52B9FB-608D-4CE7-8E4E-433DF4495658}" destId="{F7125098-F8C2-4AD7-9D51-DF5EC83A6F05}" srcOrd="0" destOrd="0" presId="urn:microsoft.com/office/officeart/2005/8/layout/hierarchy1"/>
    <dgm:cxn modelId="{B262534C-A973-4E01-80F2-3A52B3E4B6AD}" srcId="{75760B86-0F01-4314-BBA6-1B207E0E14C7}" destId="{A01869B6-FC7E-41C6-8E1B-C24896493D92}" srcOrd="0" destOrd="0" parTransId="{2DF293F0-D512-4C6C-B47B-3676C09F8C08}" sibTransId="{C2239255-76A3-4E50-8E61-F0281EB524AC}"/>
    <dgm:cxn modelId="{0661A273-5000-4640-95A6-E144F783C304}" type="presOf" srcId="{2BBCD2D3-A551-4C0C-9F87-6A93FD5B4D14}" destId="{FAF9CDCD-87B5-4E29-B55B-6DE676CAB8FF}" srcOrd="0" destOrd="0" presId="urn:microsoft.com/office/officeart/2005/8/layout/hierarchy1"/>
    <dgm:cxn modelId="{13A35F6C-DFE1-4F07-9BDD-80F89352729E}" type="presOf" srcId="{C467C38E-58C9-48F7-BE24-9C325F597C63}" destId="{90F7588F-DC1C-468A-8A32-8C15582AAD54}" srcOrd="0" destOrd="0" presId="urn:microsoft.com/office/officeart/2005/8/layout/hierarchy1"/>
    <dgm:cxn modelId="{7AE60EFA-3E8A-44D9-A7E3-30B5FD78C3CE}" type="presOf" srcId="{4F8AE592-443F-405C-8349-C15003B03EB4}" destId="{598E7678-A062-480F-A3C9-E07A8FF09825}" srcOrd="0" destOrd="0" presId="urn:microsoft.com/office/officeart/2005/8/layout/hierarchy1"/>
    <dgm:cxn modelId="{FE6EDC39-9751-4B17-BECB-B390C1328138}" srcId="{7E36D8EA-1ADB-4DDD-AAA6-BE7A9ADB4B22}" destId="{2FAF8F43-A65C-43EA-9C29-776BB9580B6A}" srcOrd="2" destOrd="0" parTransId="{EF0D3B53-FC3B-4A6D-BC84-8316C1E339D0}" sibTransId="{58CA7D7A-0F62-4E04-86F9-5461D02A5498}"/>
    <dgm:cxn modelId="{B5EA6652-563B-414A-AB5A-A8F4423DBDB6}" srcId="{75760B86-0F01-4314-BBA6-1B207E0E14C7}" destId="{C467C38E-58C9-48F7-BE24-9C325F597C63}" srcOrd="3" destOrd="0" parTransId="{595C2E8A-2F1F-4F61-8A6D-2C0AF5BE35EE}" sibTransId="{C3AE94F7-A48D-4B23-9039-8C2307170CC6}"/>
    <dgm:cxn modelId="{390A2CB1-1B51-4C05-AB54-A8BA82241C5D}" type="presOf" srcId="{141ECC69-9A3D-4886-9A42-16C04D61A3EC}" destId="{E093C813-1750-48EF-BB7C-EB86CAEF466D}" srcOrd="0" destOrd="0" presId="urn:microsoft.com/office/officeart/2005/8/layout/hierarchy1"/>
    <dgm:cxn modelId="{0697C07D-743E-496D-B2AF-971153CF5605}" type="presOf" srcId="{7820CB6F-8B0A-473F-A2B7-119FD4983985}" destId="{354151CC-79BC-4B36-9A93-59077571F143}" srcOrd="0" destOrd="0" presId="urn:microsoft.com/office/officeart/2005/8/layout/hierarchy1"/>
    <dgm:cxn modelId="{B24AFF9C-2889-44C3-9E7A-7AF77FEE6113}" type="presOf" srcId="{5C97520D-27AF-4D13-A762-2326BB10F510}" destId="{8893AE4F-E6E4-45A1-9C3D-A9A780A6C123}" srcOrd="0" destOrd="0" presId="urn:microsoft.com/office/officeart/2005/8/layout/hierarchy1"/>
    <dgm:cxn modelId="{55C077D8-57D4-40A6-85B6-DC15CD5822EF}" type="presOf" srcId="{DF917B2B-7715-43B3-AC4F-E73323A2743B}" destId="{A4FDDB75-158D-41DE-87A9-1F67DD6F3E17}" srcOrd="0" destOrd="0" presId="urn:microsoft.com/office/officeart/2005/8/layout/hierarchy1"/>
    <dgm:cxn modelId="{D5F85017-6BB0-4A22-988B-B52B85AD6569}" type="presOf" srcId="{8263E8F7-3D88-4188-8DBC-4619748FEC89}" destId="{23461393-E97E-452C-832A-2F2EF848EEBB}" srcOrd="0" destOrd="0" presId="urn:microsoft.com/office/officeart/2005/8/layout/hierarchy1"/>
    <dgm:cxn modelId="{BC9E95F3-B797-48C5-8FF3-9EE86BFD4F2B}" srcId="{75760B86-0F01-4314-BBA6-1B207E0E14C7}" destId="{7820CB6F-8B0A-473F-A2B7-119FD4983985}" srcOrd="2" destOrd="0" parTransId="{195FF862-DB0B-4DDB-9154-1CF5B2811DE2}" sibTransId="{91DD6B98-8C5D-4FCF-8550-D71022851B31}"/>
    <dgm:cxn modelId="{42E2BA1B-20AD-4C0D-9F15-F75913EE1DE9}" type="presOf" srcId="{EF0D3B53-FC3B-4A6D-BC84-8316C1E339D0}" destId="{CC554755-F95A-4A7F-9009-B2344D396404}" srcOrd="0" destOrd="0" presId="urn:microsoft.com/office/officeart/2005/8/layout/hierarchy1"/>
    <dgm:cxn modelId="{604DDD42-74EA-4EA5-81C8-635A68F50823}" type="presOf" srcId="{2DF293F0-D512-4C6C-B47B-3676C09F8C08}" destId="{C55B8B23-48DD-45E6-B409-743541DA4FE3}" srcOrd="0" destOrd="0" presId="urn:microsoft.com/office/officeart/2005/8/layout/hierarchy1"/>
    <dgm:cxn modelId="{A9C7193E-CCC0-4181-A792-9577C20DE423}" type="presOf" srcId="{24D5C8AF-A4A5-40AA-AD47-2F7BAAE54762}" destId="{9499A876-0FF0-48C9-971C-E9EAABC246E1}" srcOrd="0" destOrd="0" presId="urn:microsoft.com/office/officeart/2005/8/layout/hierarchy1"/>
    <dgm:cxn modelId="{E13399CD-2B76-4D60-B06C-928718050375}" srcId="{7E36D8EA-1ADB-4DDD-AAA6-BE7A9ADB4B22}" destId="{8263E8F7-3D88-4188-8DBC-4619748FEC89}" srcOrd="0" destOrd="0" parTransId="{4F8AE592-443F-405C-8349-C15003B03EB4}" sibTransId="{42F72DFE-05A8-4379-9D2E-033134A6207C}"/>
    <dgm:cxn modelId="{7D3BCD7E-D469-4E85-B342-D767FFDAF404}" srcId="{A01869B6-FC7E-41C6-8E1B-C24896493D92}" destId="{5C97520D-27AF-4D13-A762-2326BB10F510}" srcOrd="1" destOrd="0" parTransId="{6C52B9FB-608D-4CE7-8E4E-433DF4495658}" sibTransId="{2A95DED4-EED6-4D1C-944B-8486490EE6C3}"/>
    <dgm:cxn modelId="{666FC316-B616-4033-BB79-2249B30616AA}" type="presOf" srcId="{75760B86-0F01-4314-BBA6-1B207E0E14C7}" destId="{D36A8125-BBE6-43B1-874D-A8841EE23277}" srcOrd="0" destOrd="0" presId="urn:microsoft.com/office/officeart/2005/8/layout/hierarchy1"/>
    <dgm:cxn modelId="{D5F3D48C-F26F-4658-9B38-14C521D39D5A}" srcId="{A01869B6-FC7E-41C6-8E1B-C24896493D92}" destId="{7E36D8EA-1ADB-4DDD-AAA6-BE7A9ADB4B22}" srcOrd="2" destOrd="0" parTransId="{A113327E-48AB-4E9C-A31F-77B68A41C0A3}" sibTransId="{AD87F2CA-5ECA-4ABD-9487-1E2B1207ADD1}"/>
    <dgm:cxn modelId="{4E9A4FE6-9519-4E12-897E-95A76A9F5C34}" type="presOf" srcId="{A01869B6-FC7E-41C6-8E1B-C24896493D92}" destId="{D8F2E71F-D5C8-48D5-9675-3B9507D36DAF}" srcOrd="0" destOrd="0" presId="urn:microsoft.com/office/officeart/2005/8/layout/hierarchy1"/>
    <dgm:cxn modelId="{33AD4B0B-700B-496B-931F-1E75BEE7DDC6}" type="presOf" srcId="{A113327E-48AB-4E9C-A31F-77B68A41C0A3}" destId="{10848895-7D5B-4A37-8F97-07BBB573AE38}" srcOrd="0" destOrd="0" presId="urn:microsoft.com/office/officeart/2005/8/layout/hierarchy1"/>
    <dgm:cxn modelId="{7EF76E13-20BD-403F-907C-EB2819BDDEE4}" type="presOf" srcId="{043C80D7-4C94-4C38-8702-EB5BA4C6CF7B}" destId="{30004786-1E6C-420E-843B-7D070500F9EB}" srcOrd="0" destOrd="0" presId="urn:microsoft.com/office/officeart/2005/8/layout/hierarchy1"/>
    <dgm:cxn modelId="{F4FB81B4-E00A-44C8-8033-D90497D8DF74}" type="presOf" srcId="{595C2E8A-2F1F-4F61-8A6D-2C0AF5BE35EE}" destId="{11882B30-8FFC-4BCF-B871-81B67A432694}" srcOrd="0" destOrd="0" presId="urn:microsoft.com/office/officeart/2005/8/layout/hierarchy1"/>
    <dgm:cxn modelId="{C86168ED-3E65-4FDC-AABD-7EE3C58ACA70}" type="presOf" srcId="{7E36D8EA-1ADB-4DDD-AAA6-BE7A9ADB4B22}" destId="{A1DA8CC4-ADB8-45F4-BD41-598A8D52AC8D}" srcOrd="0" destOrd="0" presId="urn:microsoft.com/office/officeart/2005/8/layout/hierarchy1"/>
    <dgm:cxn modelId="{CEC4E6B2-14F9-40F2-8E1F-685D74B00A8F}" type="presOf" srcId="{195FF862-DB0B-4DDB-9154-1CF5B2811DE2}" destId="{647503CE-AB30-4A27-A486-0BAAEFB7E63A}" srcOrd="0" destOrd="0" presId="urn:microsoft.com/office/officeart/2005/8/layout/hierarchy1"/>
    <dgm:cxn modelId="{2924A6E0-DE8B-40D9-8F2D-5CA94DF6BC62}" type="presParOf" srcId="{BB79030B-F68C-45E1-95E6-0CA5FDBB7F86}" destId="{BC7705A0-97B4-472F-A675-33AEB28EF1AD}" srcOrd="0" destOrd="0" presId="urn:microsoft.com/office/officeart/2005/8/layout/hierarchy1"/>
    <dgm:cxn modelId="{9980CF27-08D9-4B49-AEBA-98107E10F40E}" type="presParOf" srcId="{BC7705A0-97B4-472F-A675-33AEB28EF1AD}" destId="{4E47E70C-7D32-457B-AD8A-300877C99909}" srcOrd="0" destOrd="0" presId="urn:microsoft.com/office/officeart/2005/8/layout/hierarchy1"/>
    <dgm:cxn modelId="{2832A888-8428-440C-B6DA-039C41E6C57A}" type="presParOf" srcId="{4E47E70C-7D32-457B-AD8A-300877C99909}" destId="{D9D4EF7B-C856-4BD7-A0C6-EB755F5EEFED}" srcOrd="0" destOrd="0" presId="urn:microsoft.com/office/officeart/2005/8/layout/hierarchy1"/>
    <dgm:cxn modelId="{D381C3B1-6A83-45CB-991F-7739BDBD9283}" type="presParOf" srcId="{4E47E70C-7D32-457B-AD8A-300877C99909}" destId="{D36A8125-BBE6-43B1-874D-A8841EE23277}" srcOrd="1" destOrd="0" presId="urn:microsoft.com/office/officeart/2005/8/layout/hierarchy1"/>
    <dgm:cxn modelId="{B218F1D6-B1C0-4A20-9357-435687BB1E79}" type="presParOf" srcId="{BC7705A0-97B4-472F-A675-33AEB28EF1AD}" destId="{BC056783-C551-498E-9E6F-FBE25249AA53}" srcOrd="1" destOrd="0" presId="urn:microsoft.com/office/officeart/2005/8/layout/hierarchy1"/>
    <dgm:cxn modelId="{71EDC3CD-9D3A-4F89-AA02-874C4DB1F975}" type="presParOf" srcId="{BC056783-C551-498E-9E6F-FBE25249AA53}" destId="{C55B8B23-48DD-45E6-B409-743541DA4FE3}" srcOrd="0" destOrd="0" presId="urn:microsoft.com/office/officeart/2005/8/layout/hierarchy1"/>
    <dgm:cxn modelId="{30D91A6C-4A20-4AD9-8227-D7E75C996B08}" type="presParOf" srcId="{BC056783-C551-498E-9E6F-FBE25249AA53}" destId="{9A1769CC-A26E-4742-A803-8C4C4F20B68A}" srcOrd="1" destOrd="0" presId="urn:microsoft.com/office/officeart/2005/8/layout/hierarchy1"/>
    <dgm:cxn modelId="{3630E16A-98F7-4EC6-9F6E-4DD80FD5A983}" type="presParOf" srcId="{9A1769CC-A26E-4742-A803-8C4C4F20B68A}" destId="{20474DAF-00FD-4A06-A918-6076AFB761FA}" srcOrd="0" destOrd="0" presId="urn:microsoft.com/office/officeart/2005/8/layout/hierarchy1"/>
    <dgm:cxn modelId="{7A28B7C3-22A8-4E2B-AFA6-6128A336AEB7}" type="presParOf" srcId="{20474DAF-00FD-4A06-A918-6076AFB761FA}" destId="{FCB8E7EB-F3F1-45A6-9C29-BDA339BB3737}" srcOrd="0" destOrd="0" presId="urn:microsoft.com/office/officeart/2005/8/layout/hierarchy1"/>
    <dgm:cxn modelId="{ED1B3664-68F8-4B72-BFF5-CEAEF1A93EFD}" type="presParOf" srcId="{20474DAF-00FD-4A06-A918-6076AFB761FA}" destId="{D8F2E71F-D5C8-48D5-9675-3B9507D36DAF}" srcOrd="1" destOrd="0" presId="urn:microsoft.com/office/officeart/2005/8/layout/hierarchy1"/>
    <dgm:cxn modelId="{0B1A17D8-2A82-492B-B705-7B02A19AB664}" type="presParOf" srcId="{9A1769CC-A26E-4742-A803-8C4C4F20B68A}" destId="{B26AA2A3-B0D8-4568-91EA-35EA4A7C061C}" srcOrd="1" destOrd="0" presId="urn:microsoft.com/office/officeart/2005/8/layout/hierarchy1"/>
    <dgm:cxn modelId="{07667213-0954-4166-9A90-C563B4D008EC}" type="presParOf" srcId="{B26AA2A3-B0D8-4568-91EA-35EA4A7C061C}" destId="{FAF9CDCD-87B5-4E29-B55B-6DE676CAB8FF}" srcOrd="0" destOrd="0" presId="urn:microsoft.com/office/officeart/2005/8/layout/hierarchy1"/>
    <dgm:cxn modelId="{D2A335DE-F593-4E5B-BF0C-92333F0EC507}" type="presParOf" srcId="{B26AA2A3-B0D8-4568-91EA-35EA4A7C061C}" destId="{485EBBF0-9AEB-489C-9A2D-DF1E23668F40}" srcOrd="1" destOrd="0" presId="urn:microsoft.com/office/officeart/2005/8/layout/hierarchy1"/>
    <dgm:cxn modelId="{8CC03020-1070-43D4-9EEB-5AA45A593295}" type="presParOf" srcId="{485EBBF0-9AEB-489C-9A2D-DF1E23668F40}" destId="{296D2CC3-3A5C-42F1-AC13-3856A6701702}" srcOrd="0" destOrd="0" presId="urn:microsoft.com/office/officeart/2005/8/layout/hierarchy1"/>
    <dgm:cxn modelId="{403001E5-6830-4EC3-B20E-31470030E5D6}" type="presParOf" srcId="{296D2CC3-3A5C-42F1-AC13-3856A6701702}" destId="{BE245FC9-295D-406C-A40D-D31E4F251362}" srcOrd="0" destOrd="0" presId="urn:microsoft.com/office/officeart/2005/8/layout/hierarchy1"/>
    <dgm:cxn modelId="{9A91FF00-EDAC-4B86-9BB7-513CE498B214}" type="presParOf" srcId="{296D2CC3-3A5C-42F1-AC13-3856A6701702}" destId="{A4FDDB75-158D-41DE-87A9-1F67DD6F3E17}" srcOrd="1" destOrd="0" presId="urn:microsoft.com/office/officeart/2005/8/layout/hierarchy1"/>
    <dgm:cxn modelId="{0BFBA35F-CA92-4021-83AC-D53187FB89A1}" type="presParOf" srcId="{485EBBF0-9AEB-489C-9A2D-DF1E23668F40}" destId="{8E919B30-0BCD-460E-BD41-22308AD90F63}" srcOrd="1" destOrd="0" presId="urn:microsoft.com/office/officeart/2005/8/layout/hierarchy1"/>
    <dgm:cxn modelId="{42BC030C-CA8E-4AF4-8657-C6A4C0CB5CC8}" type="presParOf" srcId="{B26AA2A3-B0D8-4568-91EA-35EA4A7C061C}" destId="{F7125098-F8C2-4AD7-9D51-DF5EC83A6F05}" srcOrd="2" destOrd="0" presId="urn:microsoft.com/office/officeart/2005/8/layout/hierarchy1"/>
    <dgm:cxn modelId="{BB76F5C9-AD2B-418E-9BBF-3C3CD1DB56D8}" type="presParOf" srcId="{B26AA2A3-B0D8-4568-91EA-35EA4A7C061C}" destId="{0B5ED0C3-A5D8-42E4-B31F-7B1FDFA893BE}" srcOrd="3" destOrd="0" presId="urn:microsoft.com/office/officeart/2005/8/layout/hierarchy1"/>
    <dgm:cxn modelId="{70C477D7-8EAF-489A-A5D1-4AE2CD7224BA}" type="presParOf" srcId="{0B5ED0C3-A5D8-42E4-B31F-7B1FDFA893BE}" destId="{6971D620-78F2-4ED4-BDD2-A0B12F0D7635}" srcOrd="0" destOrd="0" presId="urn:microsoft.com/office/officeart/2005/8/layout/hierarchy1"/>
    <dgm:cxn modelId="{C776A438-4B4C-42FD-B014-C6ECB4A03432}" type="presParOf" srcId="{6971D620-78F2-4ED4-BDD2-A0B12F0D7635}" destId="{93A66339-17FA-49E2-BB94-9324FE369A9D}" srcOrd="0" destOrd="0" presId="urn:microsoft.com/office/officeart/2005/8/layout/hierarchy1"/>
    <dgm:cxn modelId="{49077E02-047E-4707-9D5B-91CD6DE134B2}" type="presParOf" srcId="{6971D620-78F2-4ED4-BDD2-A0B12F0D7635}" destId="{8893AE4F-E6E4-45A1-9C3D-A9A780A6C123}" srcOrd="1" destOrd="0" presId="urn:microsoft.com/office/officeart/2005/8/layout/hierarchy1"/>
    <dgm:cxn modelId="{84DD4E4D-AAC1-450B-8AB3-3B83DEAB6D30}" type="presParOf" srcId="{0B5ED0C3-A5D8-42E4-B31F-7B1FDFA893BE}" destId="{CB92C924-3AA1-4C8F-B436-185DCAD8D7EA}" srcOrd="1" destOrd="0" presId="urn:microsoft.com/office/officeart/2005/8/layout/hierarchy1"/>
    <dgm:cxn modelId="{F71DD1ED-B670-419A-AB3A-B90A4566FE44}" type="presParOf" srcId="{B26AA2A3-B0D8-4568-91EA-35EA4A7C061C}" destId="{10848895-7D5B-4A37-8F97-07BBB573AE38}" srcOrd="4" destOrd="0" presId="urn:microsoft.com/office/officeart/2005/8/layout/hierarchy1"/>
    <dgm:cxn modelId="{96647C70-58BF-4350-B68C-B9CE070BD5E9}" type="presParOf" srcId="{B26AA2A3-B0D8-4568-91EA-35EA4A7C061C}" destId="{F507522D-54C8-478A-8890-0684C014D5C4}" srcOrd="5" destOrd="0" presId="urn:microsoft.com/office/officeart/2005/8/layout/hierarchy1"/>
    <dgm:cxn modelId="{32E091DC-48E0-4221-AFD5-AD8D1F4DBFF6}" type="presParOf" srcId="{F507522D-54C8-478A-8890-0684C014D5C4}" destId="{C164A1FA-5FBF-436F-8963-5E86A5703E33}" srcOrd="0" destOrd="0" presId="urn:microsoft.com/office/officeart/2005/8/layout/hierarchy1"/>
    <dgm:cxn modelId="{D7348BEF-EE2B-40AF-9955-7035A8B923A1}" type="presParOf" srcId="{C164A1FA-5FBF-436F-8963-5E86A5703E33}" destId="{43AFF647-88E0-4DA6-8001-FF2F5C989667}" srcOrd="0" destOrd="0" presId="urn:microsoft.com/office/officeart/2005/8/layout/hierarchy1"/>
    <dgm:cxn modelId="{C3544712-0AA3-420C-A20E-35D2B79D7CD0}" type="presParOf" srcId="{C164A1FA-5FBF-436F-8963-5E86A5703E33}" destId="{A1DA8CC4-ADB8-45F4-BD41-598A8D52AC8D}" srcOrd="1" destOrd="0" presId="urn:microsoft.com/office/officeart/2005/8/layout/hierarchy1"/>
    <dgm:cxn modelId="{4E2CDE78-4325-4688-9EB4-49C34839B803}" type="presParOf" srcId="{F507522D-54C8-478A-8890-0684C014D5C4}" destId="{7D1BFE95-0675-49AB-8258-D195DA9A36A6}" srcOrd="1" destOrd="0" presId="urn:microsoft.com/office/officeart/2005/8/layout/hierarchy1"/>
    <dgm:cxn modelId="{D6952CA7-D1C8-4333-B86F-69C2B3CE0699}" type="presParOf" srcId="{7D1BFE95-0675-49AB-8258-D195DA9A36A6}" destId="{598E7678-A062-480F-A3C9-E07A8FF09825}" srcOrd="0" destOrd="0" presId="urn:microsoft.com/office/officeart/2005/8/layout/hierarchy1"/>
    <dgm:cxn modelId="{825EE5DD-0B66-4284-9BBE-356EF66F3708}" type="presParOf" srcId="{7D1BFE95-0675-49AB-8258-D195DA9A36A6}" destId="{95409AFD-45B3-4D93-BFAA-5324EFE4689B}" srcOrd="1" destOrd="0" presId="urn:microsoft.com/office/officeart/2005/8/layout/hierarchy1"/>
    <dgm:cxn modelId="{24C2D714-07E0-4E9B-AA6C-B17CC7BDB98E}" type="presParOf" srcId="{95409AFD-45B3-4D93-BFAA-5324EFE4689B}" destId="{9B40F905-EE4C-4C2F-8C88-8D2D5E4792DB}" srcOrd="0" destOrd="0" presId="urn:microsoft.com/office/officeart/2005/8/layout/hierarchy1"/>
    <dgm:cxn modelId="{23289F91-0C91-4AB3-97B0-C075D3E9650A}" type="presParOf" srcId="{9B40F905-EE4C-4C2F-8C88-8D2D5E4792DB}" destId="{8EED6FB1-575A-4A69-8FC0-FE7701CCB846}" srcOrd="0" destOrd="0" presId="urn:microsoft.com/office/officeart/2005/8/layout/hierarchy1"/>
    <dgm:cxn modelId="{0D3452D3-AB75-4EC5-8709-6F197F22A986}" type="presParOf" srcId="{9B40F905-EE4C-4C2F-8C88-8D2D5E4792DB}" destId="{23461393-E97E-452C-832A-2F2EF848EEBB}" srcOrd="1" destOrd="0" presId="urn:microsoft.com/office/officeart/2005/8/layout/hierarchy1"/>
    <dgm:cxn modelId="{925FA9BB-B223-4AB3-92C2-4098016B8C95}" type="presParOf" srcId="{95409AFD-45B3-4D93-BFAA-5324EFE4689B}" destId="{23ADA959-ACD5-4A08-80B4-72531AEF998F}" srcOrd="1" destOrd="0" presId="urn:microsoft.com/office/officeart/2005/8/layout/hierarchy1"/>
    <dgm:cxn modelId="{AEF9009B-9E3B-4058-A45A-A41E82431BA1}" type="presParOf" srcId="{7D1BFE95-0675-49AB-8258-D195DA9A36A6}" destId="{30004786-1E6C-420E-843B-7D070500F9EB}" srcOrd="2" destOrd="0" presId="urn:microsoft.com/office/officeart/2005/8/layout/hierarchy1"/>
    <dgm:cxn modelId="{62AE106A-D96C-4FE2-88C7-497DCFF94DD6}" type="presParOf" srcId="{7D1BFE95-0675-49AB-8258-D195DA9A36A6}" destId="{63DECF78-A9A1-4815-9129-4F846E473FE8}" srcOrd="3" destOrd="0" presId="urn:microsoft.com/office/officeart/2005/8/layout/hierarchy1"/>
    <dgm:cxn modelId="{A45B453A-D28E-4C1F-AF50-C54BF3436CD3}" type="presParOf" srcId="{63DECF78-A9A1-4815-9129-4F846E473FE8}" destId="{2F8E1FA4-5158-4FE1-9203-BA9BF899C1CB}" srcOrd="0" destOrd="0" presId="urn:microsoft.com/office/officeart/2005/8/layout/hierarchy1"/>
    <dgm:cxn modelId="{6FF9BA46-1571-4D69-B80C-5CEC4F0FC954}" type="presParOf" srcId="{2F8E1FA4-5158-4FE1-9203-BA9BF899C1CB}" destId="{CBF817CB-0DE8-4580-A427-C0DDC04CB032}" srcOrd="0" destOrd="0" presId="urn:microsoft.com/office/officeart/2005/8/layout/hierarchy1"/>
    <dgm:cxn modelId="{BFAA9D98-DFCB-4480-80AE-BE64B5BFA79E}" type="presParOf" srcId="{2F8E1FA4-5158-4FE1-9203-BA9BF899C1CB}" destId="{9B42249D-EEE2-4C37-B020-02BF4140DCCB}" srcOrd="1" destOrd="0" presId="urn:microsoft.com/office/officeart/2005/8/layout/hierarchy1"/>
    <dgm:cxn modelId="{2DB6730E-1B01-486F-B0A1-DA079710A9C5}" type="presParOf" srcId="{63DECF78-A9A1-4815-9129-4F846E473FE8}" destId="{19B5D17F-80A1-4028-8745-AAFD0A2DBF01}" srcOrd="1" destOrd="0" presId="urn:microsoft.com/office/officeart/2005/8/layout/hierarchy1"/>
    <dgm:cxn modelId="{479F6524-AA8E-4D18-8D59-E345982DDDD0}" type="presParOf" srcId="{7D1BFE95-0675-49AB-8258-D195DA9A36A6}" destId="{CC554755-F95A-4A7F-9009-B2344D396404}" srcOrd="4" destOrd="0" presId="urn:microsoft.com/office/officeart/2005/8/layout/hierarchy1"/>
    <dgm:cxn modelId="{89419F01-18C5-43FD-A56A-137C07216883}" type="presParOf" srcId="{7D1BFE95-0675-49AB-8258-D195DA9A36A6}" destId="{55E7D750-A458-4F61-B11B-33261F69D530}" srcOrd="5" destOrd="0" presId="urn:microsoft.com/office/officeart/2005/8/layout/hierarchy1"/>
    <dgm:cxn modelId="{3333FFB0-75DD-4B64-AC7E-A62E7D96F1AB}" type="presParOf" srcId="{55E7D750-A458-4F61-B11B-33261F69D530}" destId="{B86B8C2D-7406-42A3-918E-87886FDAE5A6}" srcOrd="0" destOrd="0" presId="urn:microsoft.com/office/officeart/2005/8/layout/hierarchy1"/>
    <dgm:cxn modelId="{E42895EC-8C8E-4074-8F42-E0E5F222CDAA}" type="presParOf" srcId="{B86B8C2D-7406-42A3-918E-87886FDAE5A6}" destId="{97FFBDAA-3516-4B8A-9FC0-F271E1E4E0FB}" srcOrd="0" destOrd="0" presId="urn:microsoft.com/office/officeart/2005/8/layout/hierarchy1"/>
    <dgm:cxn modelId="{5DE42399-CFDF-4805-BA47-68A31F8A6F78}" type="presParOf" srcId="{B86B8C2D-7406-42A3-918E-87886FDAE5A6}" destId="{8C181128-7B64-407B-BF3B-7F8146388F9A}" srcOrd="1" destOrd="0" presId="urn:microsoft.com/office/officeart/2005/8/layout/hierarchy1"/>
    <dgm:cxn modelId="{84D3A2A5-3882-4FA7-8EDE-D33976770A50}" type="presParOf" srcId="{55E7D750-A458-4F61-B11B-33261F69D530}" destId="{378DDD9C-8BEC-4F74-B4D3-FB106E8DCAB4}" srcOrd="1" destOrd="0" presId="urn:microsoft.com/office/officeart/2005/8/layout/hierarchy1"/>
    <dgm:cxn modelId="{53E568D5-4ED4-4CCF-8671-2C4C988CF2C4}" type="presParOf" srcId="{BC056783-C551-498E-9E6F-FBE25249AA53}" destId="{E093C813-1750-48EF-BB7C-EB86CAEF466D}" srcOrd="2" destOrd="0" presId="urn:microsoft.com/office/officeart/2005/8/layout/hierarchy1"/>
    <dgm:cxn modelId="{553F45B6-636B-41E2-A75C-4F404CF32195}" type="presParOf" srcId="{BC056783-C551-498E-9E6F-FBE25249AA53}" destId="{0F2016A6-9080-44CC-AB05-5B1FEDBB78A7}" srcOrd="3" destOrd="0" presId="urn:microsoft.com/office/officeart/2005/8/layout/hierarchy1"/>
    <dgm:cxn modelId="{50CD70B6-2BB6-4E2B-8038-03197D6C3F58}" type="presParOf" srcId="{0F2016A6-9080-44CC-AB05-5B1FEDBB78A7}" destId="{B0477D71-135B-43CB-9BF2-7B171E104F14}" srcOrd="0" destOrd="0" presId="urn:microsoft.com/office/officeart/2005/8/layout/hierarchy1"/>
    <dgm:cxn modelId="{3A0C178F-49CF-4EBC-8669-BE8230455A2A}" type="presParOf" srcId="{B0477D71-135B-43CB-9BF2-7B171E104F14}" destId="{8C8D398D-66B2-478F-96FD-782119FE6AFD}" srcOrd="0" destOrd="0" presId="urn:microsoft.com/office/officeart/2005/8/layout/hierarchy1"/>
    <dgm:cxn modelId="{38B6FD88-B9AD-4C0B-8F9E-20BF6DC11A40}" type="presParOf" srcId="{B0477D71-135B-43CB-9BF2-7B171E104F14}" destId="{9499A876-0FF0-48C9-971C-E9EAABC246E1}" srcOrd="1" destOrd="0" presId="urn:microsoft.com/office/officeart/2005/8/layout/hierarchy1"/>
    <dgm:cxn modelId="{F69488A8-9377-433A-9D60-A6D4EE32DAEE}" type="presParOf" srcId="{0F2016A6-9080-44CC-AB05-5B1FEDBB78A7}" destId="{73DFCE91-9F2A-46C5-8845-FEA16EFC2791}" srcOrd="1" destOrd="0" presId="urn:microsoft.com/office/officeart/2005/8/layout/hierarchy1"/>
    <dgm:cxn modelId="{C3983D1E-D4E4-48A9-A5C8-F45762972F97}" type="presParOf" srcId="{BC056783-C551-498E-9E6F-FBE25249AA53}" destId="{647503CE-AB30-4A27-A486-0BAAEFB7E63A}" srcOrd="4" destOrd="0" presId="urn:microsoft.com/office/officeart/2005/8/layout/hierarchy1"/>
    <dgm:cxn modelId="{45615ECF-5CCC-4E05-8CAB-D9B870B5ED06}" type="presParOf" srcId="{BC056783-C551-498E-9E6F-FBE25249AA53}" destId="{9EB9D46C-3FF6-4075-970B-E2BE1A1416EF}" srcOrd="5" destOrd="0" presId="urn:microsoft.com/office/officeart/2005/8/layout/hierarchy1"/>
    <dgm:cxn modelId="{8050B106-6483-4B0F-B8FA-36296135B79C}" type="presParOf" srcId="{9EB9D46C-3FF6-4075-970B-E2BE1A1416EF}" destId="{473E45CD-97AD-4B72-A2C8-285B4DA67165}" srcOrd="0" destOrd="0" presId="urn:microsoft.com/office/officeart/2005/8/layout/hierarchy1"/>
    <dgm:cxn modelId="{B36C0FBD-A659-4AB1-AEA4-D07C5470B643}" type="presParOf" srcId="{473E45CD-97AD-4B72-A2C8-285B4DA67165}" destId="{FCC609E9-B2F3-451E-B955-C606C6DD58AC}" srcOrd="0" destOrd="0" presId="urn:microsoft.com/office/officeart/2005/8/layout/hierarchy1"/>
    <dgm:cxn modelId="{6810BEE9-CE5D-4A1D-A104-EB9DA738ADB8}" type="presParOf" srcId="{473E45CD-97AD-4B72-A2C8-285B4DA67165}" destId="{354151CC-79BC-4B36-9A93-59077571F143}" srcOrd="1" destOrd="0" presId="urn:microsoft.com/office/officeart/2005/8/layout/hierarchy1"/>
    <dgm:cxn modelId="{3FD9C8A5-1AB2-43C5-9521-3980B88044C1}" type="presParOf" srcId="{9EB9D46C-3FF6-4075-970B-E2BE1A1416EF}" destId="{F9C33E05-E7E5-4920-9E15-32855B40FD2C}" srcOrd="1" destOrd="0" presId="urn:microsoft.com/office/officeart/2005/8/layout/hierarchy1"/>
    <dgm:cxn modelId="{BDDB68CF-410F-4CC7-88E7-4D8C360B8C5E}" type="presParOf" srcId="{BC056783-C551-498E-9E6F-FBE25249AA53}" destId="{11882B30-8FFC-4BCF-B871-81B67A432694}" srcOrd="6" destOrd="0" presId="urn:microsoft.com/office/officeart/2005/8/layout/hierarchy1"/>
    <dgm:cxn modelId="{B09E68CF-B633-4529-81DC-C9BE5B954D30}" type="presParOf" srcId="{BC056783-C551-498E-9E6F-FBE25249AA53}" destId="{96C21B05-732E-4E69-A3D8-ECA41218D289}" srcOrd="7" destOrd="0" presId="urn:microsoft.com/office/officeart/2005/8/layout/hierarchy1"/>
    <dgm:cxn modelId="{0D8F8507-9B65-4D0F-BFAC-B8A21F941DC2}" type="presParOf" srcId="{96C21B05-732E-4E69-A3D8-ECA41218D289}" destId="{3AF6DF80-70FF-4A65-B37B-5B5247E15155}" srcOrd="0" destOrd="0" presId="urn:microsoft.com/office/officeart/2005/8/layout/hierarchy1"/>
    <dgm:cxn modelId="{AAA63413-BF6D-4CCC-B91C-1164F05DAEB6}" type="presParOf" srcId="{3AF6DF80-70FF-4A65-B37B-5B5247E15155}" destId="{CEC06495-DCBD-408D-AB8E-D0F29903FC78}" srcOrd="0" destOrd="0" presId="urn:microsoft.com/office/officeart/2005/8/layout/hierarchy1"/>
    <dgm:cxn modelId="{02ABC811-22FE-497C-90AA-829EF046E41C}" type="presParOf" srcId="{3AF6DF80-70FF-4A65-B37B-5B5247E15155}" destId="{90F7588F-DC1C-468A-8A32-8C15582AAD54}" srcOrd="1" destOrd="0" presId="urn:microsoft.com/office/officeart/2005/8/layout/hierarchy1"/>
    <dgm:cxn modelId="{0A50AECD-8D52-4D5B-A572-2792DA91B2C2}" type="presParOf" srcId="{96C21B05-732E-4E69-A3D8-ECA41218D289}" destId="{732C77E1-63F8-47A6-8CF9-1013E51D78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274048-3C8F-4D28-BBCC-9B46CF47C8D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687822-B81E-40D8-BD3B-7191F423A530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Major stakeholders</a:t>
          </a:r>
          <a:endParaRPr lang="en-US" sz="2000" b="1" dirty="0">
            <a:solidFill>
              <a:schemeClr val="tx1"/>
            </a:solidFill>
          </a:endParaRPr>
        </a:p>
      </dgm:t>
    </dgm:pt>
    <dgm:pt modelId="{95A11610-B3F0-42BF-B055-AFB2C3971072}" type="parTrans" cxnId="{1673F4DE-5FB2-4EBF-92BD-CC8B64FF244D}">
      <dgm:prSet/>
      <dgm:spPr/>
      <dgm:t>
        <a:bodyPr/>
        <a:lstStyle/>
        <a:p>
          <a:endParaRPr lang="en-US" sz="2000" b="1"/>
        </a:p>
      </dgm:t>
    </dgm:pt>
    <dgm:pt modelId="{AC490A53-ECFA-4F0C-AE2A-A71AC16EB744}" type="sibTrans" cxnId="{1673F4DE-5FB2-4EBF-92BD-CC8B64FF244D}">
      <dgm:prSet/>
      <dgm:spPr/>
      <dgm:t>
        <a:bodyPr/>
        <a:lstStyle/>
        <a:p>
          <a:endParaRPr lang="en-US" sz="2000" b="1"/>
        </a:p>
      </dgm:t>
    </dgm:pt>
    <dgm:pt modelId="{B5B54042-FBD2-46D0-A332-D725A136ABCB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Health care purchaser</a:t>
          </a:r>
          <a:endParaRPr lang="en-US" sz="2000" b="1" dirty="0">
            <a:solidFill>
              <a:schemeClr val="tx1"/>
            </a:solidFill>
          </a:endParaRPr>
        </a:p>
      </dgm:t>
    </dgm:pt>
    <dgm:pt modelId="{C381BE41-82B7-4470-9655-9DB859449B90}" type="parTrans" cxnId="{2D4A6DCE-A6D3-47F3-AF1C-F3AC322231F5}">
      <dgm:prSet/>
      <dgm:spPr/>
      <dgm:t>
        <a:bodyPr/>
        <a:lstStyle/>
        <a:p>
          <a:endParaRPr lang="en-US" sz="2000" b="1"/>
        </a:p>
      </dgm:t>
    </dgm:pt>
    <dgm:pt modelId="{A5FC7067-1877-4CC0-884B-8E7F1994A16B}" type="sibTrans" cxnId="{2D4A6DCE-A6D3-47F3-AF1C-F3AC322231F5}">
      <dgm:prSet/>
      <dgm:spPr/>
      <dgm:t>
        <a:bodyPr/>
        <a:lstStyle/>
        <a:p>
          <a:endParaRPr lang="en-US" sz="2000" b="1"/>
        </a:p>
      </dgm:t>
    </dgm:pt>
    <dgm:pt modelId="{CBEED3B7-8818-4AF3-BDB3-2D12E9A80831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Health care providers</a:t>
          </a:r>
          <a:endParaRPr lang="en-US" sz="2000" b="1" dirty="0">
            <a:solidFill>
              <a:schemeClr val="tx1"/>
            </a:solidFill>
          </a:endParaRPr>
        </a:p>
      </dgm:t>
    </dgm:pt>
    <dgm:pt modelId="{F953C66F-286C-47D3-A729-D97CE0B4AACB}" type="parTrans" cxnId="{7FF568CE-732A-4839-B885-32E7B3365D3A}">
      <dgm:prSet/>
      <dgm:spPr/>
      <dgm:t>
        <a:bodyPr/>
        <a:lstStyle/>
        <a:p>
          <a:endParaRPr lang="en-US" sz="2000" b="1"/>
        </a:p>
      </dgm:t>
    </dgm:pt>
    <dgm:pt modelId="{AC308F51-91A2-4E85-9217-C304434924A5}" type="sibTrans" cxnId="{7FF568CE-732A-4839-B885-32E7B3365D3A}">
      <dgm:prSet/>
      <dgm:spPr/>
      <dgm:t>
        <a:bodyPr/>
        <a:lstStyle/>
        <a:p>
          <a:endParaRPr lang="en-US" sz="2000" b="1"/>
        </a:p>
      </dgm:t>
    </dgm:pt>
    <dgm:pt modelId="{292DD78E-8B40-4827-A944-A23F0000BDEC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Other supplier, policy makers/ regulator, consumers</a:t>
          </a:r>
          <a:endParaRPr lang="en-US" sz="2000" b="1" dirty="0">
            <a:solidFill>
              <a:schemeClr val="tx1"/>
            </a:solidFill>
          </a:endParaRPr>
        </a:p>
      </dgm:t>
    </dgm:pt>
    <dgm:pt modelId="{EB1C2009-64C3-4380-8D21-B2D4FFB49E5C}" type="parTrans" cxnId="{B9FB4843-C652-4A04-83D6-098DD80D2906}">
      <dgm:prSet/>
      <dgm:spPr/>
      <dgm:t>
        <a:bodyPr/>
        <a:lstStyle/>
        <a:p>
          <a:endParaRPr lang="en-US" sz="2000" b="1"/>
        </a:p>
      </dgm:t>
    </dgm:pt>
    <dgm:pt modelId="{BF28A4E9-18C1-4E59-8E01-041CB95E383D}" type="sibTrans" cxnId="{B9FB4843-C652-4A04-83D6-098DD80D2906}">
      <dgm:prSet/>
      <dgm:spPr/>
      <dgm:t>
        <a:bodyPr/>
        <a:lstStyle/>
        <a:p>
          <a:endParaRPr lang="en-US" sz="2000" b="1"/>
        </a:p>
      </dgm:t>
    </dgm:pt>
    <dgm:pt modelId="{6D558483-97AD-4388-88FA-E8B448614273}" type="pres">
      <dgm:prSet presAssocID="{4A274048-3C8F-4D28-BBCC-9B46CF47C8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96E7819-5266-4EA4-AE24-6C9184AA1526}" type="pres">
      <dgm:prSet presAssocID="{9B687822-B81E-40D8-BD3B-7191F423A530}" presName="hierRoot1" presStyleCnt="0">
        <dgm:presLayoutVars>
          <dgm:hierBranch val="init"/>
        </dgm:presLayoutVars>
      </dgm:prSet>
      <dgm:spPr/>
    </dgm:pt>
    <dgm:pt modelId="{765B92FF-64E6-4C23-8C54-D53AB059D0B5}" type="pres">
      <dgm:prSet presAssocID="{9B687822-B81E-40D8-BD3B-7191F423A530}" presName="rootComposite1" presStyleCnt="0"/>
      <dgm:spPr/>
    </dgm:pt>
    <dgm:pt modelId="{B55BC3DF-8262-493B-A822-DC1F07866E76}" type="pres">
      <dgm:prSet presAssocID="{9B687822-B81E-40D8-BD3B-7191F423A53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35D093-F0A9-411B-8DA5-B30DE271E33D}" type="pres">
      <dgm:prSet presAssocID="{9B687822-B81E-40D8-BD3B-7191F423A5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10B024F-28DD-41F8-A754-C72146B48337}" type="pres">
      <dgm:prSet presAssocID="{9B687822-B81E-40D8-BD3B-7191F423A530}" presName="hierChild2" presStyleCnt="0"/>
      <dgm:spPr/>
    </dgm:pt>
    <dgm:pt modelId="{30A3A0C1-DF45-4978-AF57-24EC3031DE39}" type="pres">
      <dgm:prSet presAssocID="{C381BE41-82B7-4470-9655-9DB859449B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FF839130-0A59-4F1F-B3FE-028312A6C444}" type="pres">
      <dgm:prSet presAssocID="{B5B54042-FBD2-46D0-A332-D725A136ABCB}" presName="hierRoot2" presStyleCnt="0">
        <dgm:presLayoutVars>
          <dgm:hierBranch val="init"/>
        </dgm:presLayoutVars>
      </dgm:prSet>
      <dgm:spPr/>
    </dgm:pt>
    <dgm:pt modelId="{2D74543F-EA78-487A-8E47-CA5CEE58E993}" type="pres">
      <dgm:prSet presAssocID="{B5B54042-FBD2-46D0-A332-D725A136ABCB}" presName="rootComposite" presStyleCnt="0"/>
      <dgm:spPr/>
    </dgm:pt>
    <dgm:pt modelId="{AD8664BA-52E2-4980-83DC-8F9E1FB19485}" type="pres">
      <dgm:prSet presAssocID="{B5B54042-FBD2-46D0-A332-D725A136ABC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5689EA-6CEB-4A23-B3B4-CD9981739DC5}" type="pres">
      <dgm:prSet presAssocID="{B5B54042-FBD2-46D0-A332-D725A136ABCB}" presName="rootConnector" presStyleLbl="node2" presStyleIdx="0" presStyleCnt="3"/>
      <dgm:spPr/>
      <dgm:t>
        <a:bodyPr/>
        <a:lstStyle/>
        <a:p>
          <a:endParaRPr lang="en-US"/>
        </a:p>
      </dgm:t>
    </dgm:pt>
    <dgm:pt modelId="{37F09B7C-2862-448C-B744-380BE12D8785}" type="pres">
      <dgm:prSet presAssocID="{B5B54042-FBD2-46D0-A332-D725A136ABCB}" presName="hierChild4" presStyleCnt="0"/>
      <dgm:spPr/>
    </dgm:pt>
    <dgm:pt modelId="{55442462-FBE3-42CC-902A-C68B2E72D3CF}" type="pres">
      <dgm:prSet presAssocID="{B5B54042-FBD2-46D0-A332-D725A136ABCB}" presName="hierChild5" presStyleCnt="0"/>
      <dgm:spPr/>
    </dgm:pt>
    <dgm:pt modelId="{BAA08C02-13AF-4CD4-B210-A597CA711FCC}" type="pres">
      <dgm:prSet presAssocID="{F953C66F-286C-47D3-A729-D97CE0B4AACB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E2F71BA-9451-46A5-A3CF-D7BEFEFAE3BF}" type="pres">
      <dgm:prSet presAssocID="{CBEED3B7-8818-4AF3-BDB3-2D12E9A80831}" presName="hierRoot2" presStyleCnt="0">
        <dgm:presLayoutVars>
          <dgm:hierBranch val="init"/>
        </dgm:presLayoutVars>
      </dgm:prSet>
      <dgm:spPr/>
    </dgm:pt>
    <dgm:pt modelId="{F993D392-928F-4540-B7D4-04A2F9643053}" type="pres">
      <dgm:prSet presAssocID="{CBEED3B7-8818-4AF3-BDB3-2D12E9A80831}" presName="rootComposite" presStyleCnt="0"/>
      <dgm:spPr/>
    </dgm:pt>
    <dgm:pt modelId="{D1DF6ED6-6D02-4A72-99CB-4A1C4F77F151}" type="pres">
      <dgm:prSet presAssocID="{CBEED3B7-8818-4AF3-BDB3-2D12E9A8083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F8983D-A515-4C52-A9D8-5C8D6DFCCA4C}" type="pres">
      <dgm:prSet presAssocID="{CBEED3B7-8818-4AF3-BDB3-2D12E9A80831}" presName="rootConnector" presStyleLbl="node2" presStyleIdx="1" presStyleCnt="3"/>
      <dgm:spPr/>
      <dgm:t>
        <a:bodyPr/>
        <a:lstStyle/>
        <a:p>
          <a:endParaRPr lang="en-US"/>
        </a:p>
      </dgm:t>
    </dgm:pt>
    <dgm:pt modelId="{4D3D5609-7097-4602-AD3D-1CE81E02CA43}" type="pres">
      <dgm:prSet presAssocID="{CBEED3B7-8818-4AF3-BDB3-2D12E9A80831}" presName="hierChild4" presStyleCnt="0"/>
      <dgm:spPr/>
    </dgm:pt>
    <dgm:pt modelId="{D57334A7-97B8-4F7E-A48E-7BE0006B132E}" type="pres">
      <dgm:prSet presAssocID="{CBEED3B7-8818-4AF3-BDB3-2D12E9A80831}" presName="hierChild5" presStyleCnt="0"/>
      <dgm:spPr/>
    </dgm:pt>
    <dgm:pt modelId="{4DD98C64-32C0-46E4-A99F-31781454A5D0}" type="pres">
      <dgm:prSet presAssocID="{EB1C2009-64C3-4380-8D21-B2D4FFB49E5C}" presName="Name37" presStyleLbl="parChTrans1D2" presStyleIdx="2" presStyleCnt="3"/>
      <dgm:spPr/>
      <dgm:t>
        <a:bodyPr/>
        <a:lstStyle/>
        <a:p>
          <a:endParaRPr lang="en-US"/>
        </a:p>
      </dgm:t>
    </dgm:pt>
    <dgm:pt modelId="{6CB570AC-97E2-4AC9-842C-A43CC96788B5}" type="pres">
      <dgm:prSet presAssocID="{292DD78E-8B40-4827-A944-A23F0000BDEC}" presName="hierRoot2" presStyleCnt="0">
        <dgm:presLayoutVars>
          <dgm:hierBranch val="init"/>
        </dgm:presLayoutVars>
      </dgm:prSet>
      <dgm:spPr/>
    </dgm:pt>
    <dgm:pt modelId="{F9F5B7BB-8D06-4DEF-AD76-EC46930FC257}" type="pres">
      <dgm:prSet presAssocID="{292DD78E-8B40-4827-A944-A23F0000BDEC}" presName="rootComposite" presStyleCnt="0"/>
      <dgm:spPr/>
    </dgm:pt>
    <dgm:pt modelId="{5CA139D0-5E53-4638-BB87-6D784101C733}" type="pres">
      <dgm:prSet presAssocID="{292DD78E-8B40-4827-A944-A23F0000BDEC}" presName="rootText" presStyleLbl="node2" presStyleIdx="2" presStyleCnt="3" custScaleX="69214" custScaleY="1659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52F77-1DC9-4598-BD41-AC262AB5C268}" type="pres">
      <dgm:prSet presAssocID="{292DD78E-8B40-4827-A944-A23F0000BDEC}" presName="rootConnector" presStyleLbl="node2" presStyleIdx="2" presStyleCnt="3"/>
      <dgm:spPr/>
      <dgm:t>
        <a:bodyPr/>
        <a:lstStyle/>
        <a:p>
          <a:endParaRPr lang="en-US"/>
        </a:p>
      </dgm:t>
    </dgm:pt>
    <dgm:pt modelId="{5045327D-1C34-4218-BD51-8365F289516D}" type="pres">
      <dgm:prSet presAssocID="{292DD78E-8B40-4827-A944-A23F0000BDEC}" presName="hierChild4" presStyleCnt="0"/>
      <dgm:spPr/>
    </dgm:pt>
    <dgm:pt modelId="{BD698DCA-6B80-4F09-9AF6-9F94CF3D0DB8}" type="pres">
      <dgm:prSet presAssocID="{292DD78E-8B40-4827-A944-A23F0000BDEC}" presName="hierChild5" presStyleCnt="0"/>
      <dgm:spPr/>
    </dgm:pt>
    <dgm:pt modelId="{2FDEF6DB-BCBA-4C7A-9E99-2B8135528217}" type="pres">
      <dgm:prSet presAssocID="{9B687822-B81E-40D8-BD3B-7191F423A530}" presName="hierChild3" presStyleCnt="0"/>
      <dgm:spPr/>
    </dgm:pt>
  </dgm:ptLst>
  <dgm:cxnLst>
    <dgm:cxn modelId="{C08B2A8C-66E0-4B9A-8407-869D279FEC73}" type="presOf" srcId="{292DD78E-8B40-4827-A944-A23F0000BDEC}" destId="{C8752F77-1DC9-4598-BD41-AC262AB5C268}" srcOrd="1" destOrd="0" presId="urn:microsoft.com/office/officeart/2005/8/layout/orgChart1"/>
    <dgm:cxn modelId="{1FB76234-F0BE-4135-A075-15C492E6EAD2}" type="presOf" srcId="{9B687822-B81E-40D8-BD3B-7191F423A530}" destId="{E735D093-F0A9-411B-8DA5-B30DE271E33D}" srcOrd="1" destOrd="0" presId="urn:microsoft.com/office/officeart/2005/8/layout/orgChart1"/>
    <dgm:cxn modelId="{488E3FEA-6E8E-44B5-A949-E47CB2C0DB2F}" type="presOf" srcId="{292DD78E-8B40-4827-A944-A23F0000BDEC}" destId="{5CA139D0-5E53-4638-BB87-6D784101C733}" srcOrd="0" destOrd="0" presId="urn:microsoft.com/office/officeart/2005/8/layout/orgChart1"/>
    <dgm:cxn modelId="{B9FB4843-C652-4A04-83D6-098DD80D2906}" srcId="{9B687822-B81E-40D8-BD3B-7191F423A530}" destId="{292DD78E-8B40-4827-A944-A23F0000BDEC}" srcOrd="2" destOrd="0" parTransId="{EB1C2009-64C3-4380-8D21-B2D4FFB49E5C}" sibTransId="{BF28A4E9-18C1-4E59-8E01-041CB95E383D}"/>
    <dgm:cxn modelId="{A472A888-1902-48A3-BBAB-EC44A32C3868}" type="presOf" srcId="{C381BE41-82B7-4470-9655-9DB859449B90}" destId="{30A3A0C1-DF45-4978-AF57-24EC3031DE39}" srcOrd="0" destOrd="0" presId="urn:microsoft.com/office/officeart/2005/8/layout/orgChart1"/>
    <dgm:cxn modelId="{5F9290F7-7FFF-4517-BF47-5C0BC0EC179F}" type="presOf" srcId="{F953C66F-286C-47D3-A729-D97CE0B4AACB}" destId="{BAA08C02-13AF-4CD4-B210-A597CA711FCC}" srcOrd="0" destOrd="0" presId="urn:microsoft.com/office/officeart/2005/8/layout/orgChart1"/>
    <dgm:cxn modelId="{6C57E924-31A5-4304-91D8-501476E5BAF3}" type="presOf" srcId="{CBEED3B7-8818-4AF3-BDB3-2D12E9A80831}" destId="{D1DF6ED6-6D02-4A72-99CB-4A1C4F77F151}" srcOrd="0" destOrd="0" presId="urn:microsoft.com/office/officeart/2005/8/layout/orgChart1"/>
    <dgm:cxn modelId="{571BAFA9-61CC-41E4-833A-4A2D1A3CD00B}" type="presOf" srcId="{B5B54042-FBD2-46D0-A332-D725A136ABCB}" destId="{D55689EA-6CEB-4A23-B3B4-CD9981739DC5}" srcOrd="1" destOrd="0" presId="urn:microsoft.com/office/officeart/2005/8/layout/orgChart1"/>
    <dgm:cxn modelId="{14E189C7-9EF6-4C91-8DCD-4CDE4E65A7A2}" type="presOf" srcId="{9B687822-B81E-40D8-BD3B-7191F423A530}" destId="{B55BC3DF-8262-493B-A822-DC1F07866E76}" srcOrd="0" destOrd="0" presId="urn:microsoft.com/office/officeart/2005/8/layout/orgChart1"/>
    <dgm:cxn modelId="{5DDD7AF5-2576-47B1-85FC-E4B93D1ED03A}" type="presOf" srcId="{CBEED3B7-8818-4AF3-BDB3-2D12E9A80831}" destId="{56F8983D-A515-4C52-A9D8-5C8D6DFCCA4C}" srcOrd="1" destOrd="0" presId="urn:microsoft.com/office/officeart/2005/8/layout/orgChart1"/>
    <dgm:cxn modelId="{6A99CF11-7E07-48C1-AA88-BFD360CC8A10}" type="presOf" srcId="{B5B54042-FBD2-46D0-A332-D725A136ABCB}" destId="{AD8664BA-52E2-4980-83DC-8F9E1FB19485}" srcOrd="0" destOrd="0" presId="urn:microsoft.com/office/officeart/2005/8/layout/orgChart1"/>
    <dgm:cxn modelId="{1673F4DE-5FB2-4EBF-92BD-CC8B64FF244D}" srcId="{4A274048-3C8F-4D28-BBCC-9B46CF47C8D3}" destId="{9B687822-B81E-40D8-BD3B-7191F423A530}" srcOrd="0" destOrd="0" parTransId="{95A11610-B3F0-42BF-B055-AFB2C3971072}" sibTransId="{AC490A53-ECFA-4F0C-AE2A-A71AC16EB744}"/>
    <dgm:cxn modelId="{8728F182-68B3-4075-8E35-E6967C3C370C}" type="presOf" srcId="{4A274048-3C8F-4D28-BBCC-9B46CF47C8D3}" destId="{6D558483-97AD-4388-88FA-E8B448614273}" srcOrd="0" destOrd="0" presId="urn:microsoft.com/office/officeart/2005/8/layout/orgChart1"/>
    <dgm:cxn modelId="{2D4A6DCE-A6D3-47F3-AF1C-F3AC322231F5}" srcId="{9B687822-B81E-40D8-BD3B-7191F423A530}" destId="{B5B54042-FBD2-46D0-A332-D725A136ABCB}" srcOrd="0" destOrd="0" parTransId="{C381BE41-82B7-4470-9655-9DB859449B90}" sibTransId="{A5FC7067-1877-4CC0-884B-8E7F1994A16B}"/>
    <dgm:cxn modelId="{872732B8-646C-4D9A-B42A-77F863399CA0}" type="presOf" srcId="{EB1C2009-64C3-4380-8D21-B2D4FFB49E5C}" destId="{4DD98C64-32C0-46E4-A99F-31781454A5D0}" srcOrd="0" destOrd="0" presId="urn:microsoft.com/office/officeart/2005/8/layout/orgChart1"/>
    <dgm:cxn modelId="{7FF568CE-732A-4839-B885-32E7B3365D3A}" srcId="{9B687822-B81E-40D8-BD3B-7191F423A530}" destId="{CBEED3B7-8818-4AF3-BDB3-2D12E9A80831}" srcOrd="1" destOrd="0" parTransId="{F953C66F-286C-47D3-A729-D97CE0B4AACB}" sibTransId="{AC308F51-91A2-4E85-9217-C304434924A5}"/>
    <dgm:cxn modelId="{F90EB32C-DC56-4CFC-825B-F51ED4235C87}" type="presParOf" srcId="{6D558483-97AD-4388-88FA-E8B448614273}" destId="{196E7819-5266-4EA4-AE24-6C9184AA1526}" srcOrd="0" destOrd="0" presId="urn:microsoft.com/office/officeart/2005/8/layout/orgChart1"/>
    <dgm:cxn modelId="{39583791-FC2E-4A59-A410-1ACE347ABDC6}" type="presParOf" srcId="{196E7819-5266-4EA4-AE24-6C9184AA1526}" destId="{765B92FF-64E6-4C23-8C54-D53AB059D0B5}" srcOrd="0" destOrd="0" presId="urn:microsoft.com/office/officeart/2005/8/layout/orgChart1"/>
    <dgm:cxn modelId="{335AFB51-A188-4FCB-AAC0-C9E3EF8D5481}" type="presParOf" srcId="{765B92FF-64E6-4C23-8C54-D53AB059D0B5}" destId="{B55BC3DF-8262-493B-A822-DC1F07866E76}" srcOrd="0" destOrd="0" presId="urn:microsoft.com/office/officeart/2005/8/layout/orgChart1"/>
    <dgm:cxn modelId="{43C687CC-B09A-45EA-AAD1-090EE41CE251}" type="presParOf" srcId="{765B92FF-64E6-4C23-8C54-D53AB059D0B5}" destId="{E735D093-F0A9-411B-8DA5-B30DE271E33D}" srcOrd="1" destOrd="0" presId="urn:microsoft.com/office/officeart/2005/8/layout/orgChart1"/>
    <dgm:cxn modelId="{39A4EC7C-0308-4103-89B8-6FF6364A819D}" type="presParOf" srcId="{196E7819-5266-4EA4-AE24-6C9184AA1526}" destId="{310B024F-28DD-41F8-A754-C72146B48337}" srcOrd="1" destOrd="0" presId="urn:microsoft.com/office/officeart/2005/8/layout/orgChart1"/>
    <dgm:cxn modelId="{F1E0CC19-A3DE-4325-B906-E303BCE49CFE}" type="presParOf" srcId="{310B024F-28DD-41F8-A754-C72146B48337}" destId="{30A3A0C1-DF45-4978-AF57-24EC3031DE39}" srcOrd="0" destOrd="0" presId="urn:microsoft.com/office/officeart/2005/8/layout/orgChart1"/>
    <dgm:cxn modelId="{3C640C44-DF29-4795-AE99-5357997C927D}" type="presParOf" srcId="{310B024F-28DD-41F8-A754-C72146B48337}" destId="{FF839130-0A59-4F1F-B3FE-028312A6C444}" srcOrd="1" destOrd="0" presId="urn:microsoft.com/office/officeart/2005/8/layout/orgChart1"/>
    <dgm:cxn modelId="{4635C02A-0CCA-4AEF-9520-EFF9DD83B546}" type="presParOf" srcId="{FF839130-0A59-4F1F-B3FE-028312A6C444}" destId="{2D74543F-EA78-487A-8E47-CA5CEE58E993}" srcOrd="0" destOrd="0" presId="urn:microsoft.com/office/officeart/2005/8/layout/orgChart1"/>
    <dgm:cxn modelId="{56DE5C9F-C9C6-433B-99AD-66E37BED1937}" type="presParOf" srcId="{2D74543F-EA78-487A-8E47-CA5CEE58E993}" destId="{AD8664BA-52E2-4980-83DC-8F9E1FB19485}" srcOrd="0" destOrd="0" presId="urn:microsoft.com/office/officeart/2005/8/layout/orgChart1"/>
    <dgm:cxn modelId="{51F72A66-3997-48F1-A18B-E8F5219476FD}" type="presParOf" srcId="{2D74543F-EA78-487A-8E47-CA5CEE58E993}" destId="{D55689EA-6CEB-4A23-B3B4-CD9981739DC5}" srcOrd="1" destOrd="0" presId="urn:microsoft.com/office/officeart/2005/8/layout/orgChart1"/>
    <dgm:cxn modelId="{19B7245A-ABAE-4EED-9FCF-BB3676FB2421}" type="presParOf" srcId="{FF839130-0A59-4F1F-B3FE-028312A6C444}" destId="{37F09B7C-2862-448C-B744-380BE12D8785}" srcOrd="1" destOrd="0" presId="urn:microsoft.com/office/officeart/2005/8/layout/orgChart1"/>
    <dgm:cxn modelId="{94B26BA6-6FBB-4455-96E6-F6BBC1606837}" type="presParOf" srcId="{FF839130-0A59-4F1F-B3FE-028312A6C444}" destId="{55442462-FBE3-42CC-902A-C68B2E72D3CF}" srcOrd="2" destOrd="0" presId="urn:microsoft.com/office/officeart/2005/8/layout/orgChart1"/>
    <dgm:cxn modelId="{E4705362-F21A-47F1-B8B5-098F05B0B4E9}" type="presParOf" srcId="{310B024F-28DD-41F8-A754-C72146B48337}" destId="{BAA08C02-13AF-4CD4-B210-A597CA711FCC}" srcOrd="2" destOrd="0" presId="urn:microsoft.com/office/officeart/2005/8/layout/orgChart1"/>
    <dgm:cxn modelId="{6F7CA6AC-1DA0-469A-A5FC-B4F43FBD1EE4}" type="presParOf" srcId="{310B024F-28DD-41F8-A754-C72146B48337}" destId="{EE2F71BA-9451-46A5-A3CF-D7BEFEFAE3BF}" srcOrd="3" destOrd="0" presId="urn:microsoft.com/office/officeart/2005/8/layout/orgChart1"/>
    <dgm:cxn modelId="{FFAC5334-7649-460D-80D4-B06668261B74}" type="presParOf" srcId="{EE2F71BA-9451-46A5-A3CF-D7BEFEFAE3BF}" destId="{F993D392-928F-4540-B7D4-04A2F9643053}" srcOrd="0" destOrd="0" presId="urn:microsoft.com/office/officeart/2005/8/layout/orgChart1"/>
    <dgm:cxn modelId="{CCB4BD91-7CDE-4FA5-A4ED-D64D5FF07272}" type="presParOf" srcId="{F993D392-928F-4540-B7D4-04A2F9643053}" destId="{D1DF6ED6-6D02-4A72-99CB-4A1C4F77F151}" srcOrd="0" destOrd="0" presId="urn:microsoft.com/office/officeart/2005/8/layout/orgChart1"/>
    <dgm:cxn modelId="{CC0BD8A6-CDA2-40F9-B46B-9D30912E7028}" type="presParOf" srcId="{F993D392-928F-4540-B7D4-04A2F9643053}" destId="{56F8983D-A515-4C52-A9D8-5C8D6DFCCA4C}" srcOrd="1" destOrd="0" presId="urn:microsoft.com/office/officeart/2005/8/layout/orgChart1"/>
    <dgm:cxn modelId="{16D6EFFB-3198-4DDC-9157-783486D291AC}" type="presParOf" srcId="{EE2F71BA-9451-46A5-A3CF-D7BEFEFAE3BF}" destId="{4D3D5609-7097-4602-AD3D-1CE81E02CA43}" srcOrd="1" destOrd="0" presId="urn:microsoft.com/office/officeart/2005/8/layout/orgChart1"/>
    <dgm:cxn modelId="{0592ED8A-00E1-479E-97A6-ABFA746CD908}" type="presParOf" srcId="{EE2F71BA-9451-46A5-A3CF-D7BEFEFAE3BF}" destId="{D57334A7-97B8-4F7E-A48E-7BE0006B132E}" srcOrd="2" destOrd="0" presId="urn:microsoft.com/office/officeart/2005/8/layout/orgChart1"/>
    <dgm:cxn modelId="{5A231ECD-A556-4B33-A4DB-90470DFBA796}" type="presParOf" srcId="{310B024F-28DD-41F8-A754-C72146B48337}" destId="{4DD98C64-32C0-46E4-A99F-31781454A5D0}" srcOrd="4" destOrd="0" presId="urn:microsoft.com/office/officeart/2005/8/layout/orgChart1"/>
    <dgm:cxn modelId="{3115958A-560C-4855-ADC7-71382CC1F5DD}" type="presParOf" srcId="{310B024F-28DD-41F8-A754-C72146B48337}" destId="{6CB570AC-97E2-4AC9-842C-A43CC96788B5}" srcOrd="5" destOrd="0" presId="urn:microsoft.com/office/officeart/2005/8/layout/orgChart1"/>
    <dgm:cxn modelId="{127FF02E-404C-42F0-A6FE-BA94339307C2}" type="presParOf" srcId="{6CB570AC-97E2-4AC9-842C-A43CC96788B5}" destId="{F9F5B7BB-8D06-4DEF-AD76-EC46930FC257}" srcOrd="0" destOrd="0" presId="urn:microsoft.com/office/officeart/2005/8/layout/orgChart1"/>
    <dgm:cxn modelId="{134CB29A-DD60-4356-A425-60468C39AA3F}" type="presParOf" srcId="{F9F5B7BB-8D06-4DEF-AD76-EC46930FC257}" destId="{5CA139D0-5E53-4638-BB87-6D784101C733}" srcOrd="0" destOrd="0" presId="urn:microsoft.com/office/officeart/2005/8/layout/orgChart1"/>
    <dgm:cxn modelId="{AD520D52-F899-4E44-8CF5-07ED35738612}" type="presParOf" srcId="{F9F5B7BB-8D06-4DEF-AD76-EC46930FC257}" destId="{C8752F77-1DC9-4598-BD41-AC262AB5C268}" srcOrd="1" destOrd="0" presId="urn:microsoft.com/office/officeart/2005/8/layout/orgChart1"/>
    <dgm:cxn modelId="{A2BD23FD-E9FA-404F-8129-2BE0A64E1016}" type="presParOf" srcId="{6CB570AC-97E2-4AC9-842C-A43CC96788B5}" destId="{5045327D-1C34-4218-BD51-8365F289516D}" srcOrd="1" destOrd="0" presId="urn:microsoft.com/office/officeart/2005/8/layout/orgChart1"/>
    <dgm:cxn modelId="{8EFFA83A-356E-48DC-941F-6B8E7AF91908}" type="presParOf" srcId="{6CB570AC-97E2-4AC9-842C-A43CC96788B5}" destId="{BD698DCA-6B80-4F09-9AF6-9F94CF3D0DB8}" srcOrd="2" destOrd="0" presId="urn:microsoft.com/office/officeart/2005/8/layout/orgChart1"/>
    <dgm:cxn modelId="{D41A3E0E-9CB1-48BF-9546-B82AE47E18E2}" type="presParOf" srcId="{196E7819-5266-4EA4-AE24-6C9184AA1526}" destId="{2FDEF6DB-BCBA-4C7A-9E99-2B813552821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71A639-A784-48AC-AEEA-F47C02757ED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4BF779-F9B9-4D0A-AF6E-61984666C866}">
      <dgm:prSet phldrT="[Text]" custT="1"/>
      <dgm:spPr>
        <a:effectLst/>
      </dgm:spPr>
      <dgm:t>
        <a:bodyPr/>
        <a:lstStyle/>
        <a:p>
          <a:r>
            <a:rPr lang="en-US" sz="2000" b="1" dirty="0" smtClean="0"/>
            <a:t>Health Care Purchaser</a:t>
          </a:r>
          <a:endParaRPr lang="en-US" sz="2000" b="1" dirty="0"/>
        </a:p>
      </dgm:t>
    </dgm:pt>
    <dgm:pt modelId="{D60D5372-CFED-4625-848D-85D14FD48824}" type="parTrans" cxnId="{2B2EE3F7-9128-4566-A864-73839DE6EF09}">
      <dgm:prSet/>
      <dgm:spPr/>
      <dgm:t>
        <a:bodyPr/>
        <a:lstStyle/>
        <a:p>
          <a:endParaRPr lang="en-US" sz="2000" b="1"/>
        </a:p>
      </dgm:t>
    </dgm:pt>
    <dgm:pt modelId="{BA7572C9-C0C8-4A11-8FE7-2266FD256726}" type="sibTrans" cxnId="{2B2EE3F7-9128-4566-A864-73839DE6EF09}">
      <dgm:prSet/>
      <dgm:spPr/>
      <dgm:t>
        <a:bodyPr/>
        <a:lstStyle/>
        <a:p>
          <a:endParaRPr lang="en-US" sz="2000" b="1"/>
        </a:p>
      </dgm:t>
    </dgm:pt>
    <dgm:pt modelId="{EF39F04E-22A1-4FC1-BC68-8171F4F659E6}">
      <dgm:prSet phldrT="[Text]" custT="1"/>
      <dgm:spPr/>
      <dgm:t>
        <a:bodyPr/>
        <a:lstStyle/>
        <a:p>
          <a:r>
            <a:rPr lang="en-US" sz="1050" b="1" dirty="0" smtClean="0"/>
            <a:t>Private Health Insurance </a:t>
          </a:r>
          <a:endParaRPr lang="en-US" sz="1050" b="1" dirty="0"/>
        </a:p>
      </dgm:t>
    </dgm:pt>
    <dgm:pt modelId="{B0119189-B0B7-4A50-A861-60DA5BF99B69}" type="parTrans" cxnId="{5FE840A7-75F9-4EF7-97D6-95932B13D053}">
      <dgm:prSet/>
      <dgm:spPr/>
      <dgm:t>
        <a:bodyPr/>
        <a:lstStyle/>
        <a:p>
          <a:endParaRPr lang="en-US" sz="2000" b="1"/>
        </a:p>
      </dgm:t>
    </dgm:pt>
    <dgm:pt modelId="{05DD57AC-2FFF-46F6-80C2-880DD04763DF}" type="sibTrans" cxnId="{5FE840A7-75F9-4EF7-97D6-95932B13D053}">
      <dgm:prSet/>
      <dgm:spPr/>
      <dgm:t>
        <a:bodyPr/>
        <a:lstStyle/>
        <a:p>
          <a:endParaRPr lang="en-US" sz="2000" b="1"/>
        </a:p>
      </dgm:t>
    </dgm:pt>
    <dgm:pt modelId="{CD6D5D72-A01E-4C32-8827-AB5A0EE7B096}">
      <dgm:prSet phldrT="[Text]" custT="1"/>
      <dgm:spPr/>
      <dgm:t>
        <a:bodyPr/>
        <a:lstStyle/>
        <a:p>
          <a:r>
            <a:rPr lang="en-US" sz="1050" b="1" dirty="0" smtClean="0"/>
            <a:t>Employer supported </a:t>
          </a:r>
          <a:endParaRPr lang="en-US" sz="1050" b="1" dirty="0"/>
        </a:p>
      </dgm:t>
    </dgm:pt>
    <dgm:pt modelId="{B9BD677C-E36A-4E7B-A2E4-D458AA9A2CE6}" type="parTrans" cxnId="{3E73800D-CFAC-47D7-8260-47CB7B27B3FB}">
      <dgm:prSet/>
      <dgm:spPr/>
      <dgm:t>
        <a:bodyPr/>
        <a:lstStyle/>
        <a:p>
          <a:endParaRPr lang="en-US" sz="2000" b="1"/>
        </a:p>
      </dgm:t>
    </dgm:pt>
    <dgm:pt modelId="{90065849-F43B-45C6-8515-EB4E354742FD}" type="sibTrans" cxnId="{3E73800D-CFAC-47D7-8260-47CB7B27B3FB}">
      <dgm:prSet/>
      <dgm:spPr/>
      <dgm:t>
        <a:bodyPr/>
        <a:lstStyle/>
        <a:p>
          <a:endParaRPr lang="en-US" sz="2000" b="1"/>
        </a:p>
      </dgm:t>
    </dgm:pt>
    <dgm:pt modelId="{5E45381B-FAAE-49F4-A8B2-BF84B6DB8229}">
      <dgm:prSet phldrT="[Text]" custT="1"/>
      <dgm:spPr/>
      <dgm:t>
        <a:bodyPr/>
        <a:lstStyle/>
        <a:p>
          <a:r>
            <a:rPr lang="en-US" sz="1050" b="1" dirty="0" smtClean="0"/>
            <a:t>Self supported</a:t>
          </a:r>
          <a:endParaRPr lang="en-US" sz="1050" b="1" dirty="0"/>
        </a:p>
      </dgm:t>
    </dgm:pt>
    <dgm:pt modelId="{11A76EB8-4511-4AA0-BC46-FF893F0422C9}" type="parTrans" cxnId="{F1A06A72-F340-400A-B427-BBD5E1BBC8C9}">
      <dgm:prSet/>
      <dgm:spPr/>
      <dgm:t>
        <a:bodyPr/>
        <a:lstStyle/>
        <a:p>
          <a:endParaRPr lang="en-US" sz="2000" b="1"/>
        </a:p>
      </dgm:t>
    </dgm:pt>
    <dgm:pt modelId="{9D4DF8F9-C9E3-4421-A264-632E5A18EEF2}" type="sibTrans" cxnId="{F1A06A72-F340-400A-B427-BBD5E1BBC8C9}">
      <dgm:prSet/>
      <dgm:spPr/>
      <dgm:t>
        <a:bodyPr/>
        <a:lstStyle/>
        <a:p>
          <a:endParaRPr lang="en-US" sz="2000" b="1"/>
        </a:p>
      </dgm:t>
    </dgm:pt>
    <dgm:pt modelId="{79369DC9-7B5C-46BB-93CC-1340DC381681}">
      <dgm:prSet custT="1"/>
      <dgm:spPr/>
      <dgm:t>
        <a:bodyPr/>
        <a:lstStyle/>
        <a:p>
          <a:r>
            <a:rPr lang="en-US" sz="1050" b="1" dirty="0" smtClean="0"/>
            <a:t>Government Health Insurance</a:t>
          </a:r>
          <a:endParaRPr lang="en-US" sz="1050" b="1" dirty="0"/>
        </a:p>
      </dgm:t>
    </dgm:pt>
    <dgm:pt modelId="{2570CA41-D399-4AFA-A3A2-EBCC39D49BEA}" type="parTrans" cxnId="{EE3EBAA1-A939-49CC-817E-577F8DEA52BD}">
      <dgm:prSet/>
      <dgm:spPr/>
      <dgm:t>
        <a:bodyPr/>
        <a:lstStyle/>
        <a:p>
          <a:endParaRPr lang="en-US" sz="2000" b="1"/>
        </a:p>
      </dgm:t>
    </dgm:pt>
    <dgm:pt modelId="{AAED4D8C-DBF8-4D18-998C-9107C4310516}" type="sibTrans" cxnId="{EE3EBAA1-A939-49CC-817E-577F8DEA52BD}">
      <dgm:prSet/>
      <dgm:spPr/>
      <dgm:t>
        <a:bodyPr/>
        <a:lstStyle/>
        <a:p>
          <a:endParaRPr lang="en-US" sz="2000" b="1"/>
        </a:p>
      </dgm:t>
    </dgm:pt>
    <dgm:pt modelId="{82392D82-0B62-46B9-A524-ED2468DD8253}">
      <dgm:prSet custT="1"/>
      <dgm:spPr/>
      <dgm:t>
        <a:bodyPr/>
        <a:lstStyle/>
        <a:p>
          <a:r>
            <a:rPr lang="en-US" sz="1050" b="1" dirty="0" smtClean="0"/>
            <a:t>Medicare </a:t>
          </a:r>
          <a:endParaRPr lang="en-US" sz="1050" b="1" dirty="0"/>
        </a:p>
      </dgm:t>
    </dgm:pt>
    <dgm:pt modelId="{524124B4-56EC-4C38-840F-AC7937F0C24B}" type="parTrans" cxnId="{3DFCEE51-9A22-4DE0-AA8E-63C5DAD4B5E5}">
      <dgm:prSet/>
      <dgm:spPr/>
      <dgm:t>
        <a:bodyPr/>
        <a:lstStyle/>
        <a:p>
          <a:endParaRPr lang="en-US" sz="2000" b="1"/>
        </a:p>
      </dgm:t>
    </dgm:pt>
    <dgm:pt modelId="{C8DEA17D-DFAD-4FBD-AB9A-B09CCB608751}" type="sibTrans" cxnId="{3DFCEE51-9A22-4DE0-AA8E-63C5DAD4B5E5}">
      <dgm:prSet/>
      <dgm:spPr/>
      <dgm:t>
        <a:bodyPr/>
        <a:lstStyle/>
        <a:p>
          <a:endParaRPr lang="en-US" sz="2000" b="1"/>
        </a:p>
      </dgm:t>
    </dgm:pt>
    <dgm:pt modelId="{459BE654-00EE-4D21-B06B-7EC783CC1E3C}">
      <dgm:prSet custT="1"/>
      <dgm:spPr/>
      <dgm:t>
        <a:bodyPr/>
        <a:lstStyle/>
        <a:p>
          <a:r>
            <a:rPr lang="en-US" sz="1050" b="1" dirty="0" smtClean="0"/>
            <a:t>Medicaid</a:t>
          </a:r>
          <a:endParaRPr lang="en-US" sz="1050" b="1" dirty="0"/>
        </a:p>
      </dgm:t>
    </dgm:pt>
    <dgm:pt modelId="{3EA300C6-ACEA-4650-B02A-B2E1AB051AD4}" type="parTrans" cxnId="{9C0DF1AE-FA41-47CD-A25E-13DAFAB455E1}">
      <dgm:prSet/>
      <dgm:spPr/>
      <dgm:t>
        <a:bodyPr/>
        <a:lstStyle/>
        <a:p>
          <a:endParaRPr lang="en-US" sz="2000" b="1"/>
        </a:p>
      </dgm:t>
    </dgm:pt>
    <dgm:pt modelId="{E943BC57-F7DB-4AC4-AB75-CC6C56D2E74F}" type="sibTrans" cxnId="{9C0DF1AE-FA41-47CD-A25E-13DAFAB455E1}">
      <dgm:prSet/>
      <dgm:spPr/>
      <dgm:t>
        <a:bodyPr/>
        <a:lstStyle/>
        <a:p>
          <a:endParaRPr lang="en-US" sz="2000" b="1"/>
        </a:p>
      </dgm:t>
    </dgm:pt>
    <dgm:pt modelId="{B5806F31-0E6A-46D6-88DB-CF1BE9705E25}">
      <dgm:prSet custT="1"/>
      <dgm:spPr/>
      <dgm:t>
        <a:bodyPr/>
        <a:lstStyle/>
        <a:p>
          <a:r>
            <a:rPr lang="en-US" sz="1050" b="1" dirty="0" smtClean="0"/>
            <a:t>SCHIP</a:t>
          </a:r>
          <a:endParaRPr lang="en-US" sz="1050" b="1" dirty="0"/>
        </a:p>
      </dgm:t>
    </dgm:pt>
    <dgm:pt modelId="{58518861-57F8-4978-91F4-7A2C3FF4EF01}" type="parTrans" cxnId="{C94BC4C7-F99E-49BC-9784-B995682ED352}">
      <dgm:prSet/>
      <dgm:spPr/>
      <dgm:t>
        <a:bodyPr/>
        <a:lstStyle/>
        <a:p>
          <a:endParaRPr lang="en-US" sz="2000" b="1"/>
        </a:p>
      </dgm:t>
    </dgm:pt>
    <dgm:pt modelId="{119B03E8-FD6A-408D-86B5-B9FBEEA61699}" type="sibTrans" cxnId="{C94BC4C7-F99E-49BC-9784-B995682ED352}">
      <dgm:prSet/>
      <dgm:spPr/>
      <dgm:t>
        <a:bodyPr/>
        <a:lstStyle/>
        <a:p>
          <a:endParaRPr lang="en-US" sz="2000" b="1"/>
        </a:p>
      </dgm:t>
    </dgm:pt>
    <dgm:pt modelId="{6F274554-9B27-4F30-A9D7-4394DFBB4B4B}">
      <dgm:prSet custT="1"/>
      <dgm:spPr/>
      <dgm:t>
        <a:bodyPr/>
        <a:lstStyle/>
        <a:p>
          <a:r>
            <a:rPr lang="en-US" sz="1050" b="1" dirty="0" smtClean="0"/>
            <a:t>VA</a:t>
          </a:r>
          <a:endParaRPr lang="en-US" sz="1050" b="1" dirty="0"/>
        </a:p>
      </dgm:t>
    </dgm:pt>
    <dgm:pt modelId="{3120342C-C428-4631-9DD6-B6B5619EA7EF}" type="parTrans" cxnId="{19803E3D-3DDF-42AB-961E-540E4388B2FB}">
      <dgm:prSet/>
      <dgm:spPr/>
      <dgm:t>
        <a:bodyPr/>
        <a:lstStyle/>
        <a:p>
          <a:endParaRPr lang="en-US" sz="2000" b="1"/>
        </a:p>
      </dgm:t>
    </dgm:pt>
    <dgm:pt modelId="{D2CDF6C9-1296-477A-A17D-211C4754CFF4}" type="sibTrans" cxnId="{19803E3D-3DDF-42AB-961E-540E4388B2FB}">
      <dgm:prSet/>
      <dgm:spPr/>
      <dgm:t>
        <a:bodyPr/>
        <a:lstStyle/>
        <a:p>
          <a:endParaRPr lang="en-US" sz="2000" b="1"/>
        </a:p>
      </dgm:t>
    </dgm:pt>
    <dgm:pt modelId="{4215C4EF-6B5F-41D8-A0DB-E71C7C3C1ABD}" type="pres">
      <dgm:prSet presAssocID="{3771A639-A784-48AC-AEEA-F47C02757ED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A1A7F6-CDFA-42BD-8D03-5F3FC49D2B30}" type="pres">
      <dgm:prSet presAssocID="{4C4BF779-F9B9-4D0A-AF6E-61984666C866}" presName="hierRoot1" presStyleCnt="0"/>
      <dgm:spPr/>
    </dgm:pt>
    <dgm:pt modelId="{D7AE03FB-4F3A-4190-BEFB-3B1B4EB41685}" type="pres">
      <dgm:prSet presAssocID="{4C4BF779-F9B9-4D0A-AF6E-61984666C866}" presName="composite" presStyleCnt="0"/>
      <dgm:spPr/>
    </dgm:pt>
    <dgm:pt modelId="{AE4FD4D2-03A2-4392-BA3F-533687C6143B}" type="pres">
      <dgm:prSet presAssocID="{4C4BF779-F9B9-4D0A-AF6E-61984666C866}" presName="background" presStyleLbl="node0" presStyleIdx="0" presStyleCnt="1"/>
      <dgm:spPr/>
    </dgm:pt>
    <dgm:pt modelId="{E32DE847-36B1-4E2B-BACD-6E0DFD26FD4C}" type="pres">
      <dgm:prSet presAssocID="{4C4BF779-F9B9-4D0A-AF6E-61984666C866}" presName="text" presStyleLbl="fgAcc0" presStyleIdx="0" presStyleCnt="1" custScaleX="260215" custScaleY="121919" custLinFactNeighborX="0" custLinFactNeighborY="-637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92B3FD-73DA-444C-A5EE-E8378F1E7CCD}" type="pres">
      <dgm:prSet presAssocID="{4C4BF779-F9B9-4D0A-AF6E-61984666C866}" presName="hierChild2" presStyleCnt="0"/>
      <dgm:spPr/>
    </dgm:pt>
    <dgm:pt modelId="{9145084F-10D4-432E-9A2B-B211058C9EE4}" type="pres">
      <dgm:prSet presAssocID="{B0119189-B0B7-4A50-A861-60DA5BF99B6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9BB54E7-5C74-4E0B-B4FA-20515EFBCA75}" type="pres">
      <dgm:prSet presAssocID="{EF39F04E-22A1-4FC1-BC68-8171F4F659E6}" presName="hierRoot2" presStyleCnt="0"/>
      <dgm:spPr/>
    </dgm:pt>
    <dgm:pt modelId="{AC781D31-B888-478F-AA7E-8EB0603F3EE8}" type="pres">
      <dgm:prSet presAssocID="{EF39F04E-22A1-4FC1-BC68-8171F4F659E6}" presName="composite2" presStyleCnt="0"/>
      <dgm:spPr/>
    </dgm:pt>
    <dgm:pt modelId="{CD8C47A4-0D58-4884-BC6D-626A6A9AEA01}" type="pres">
      <dgm:prSet presAssocID="{EF39F04E-22A1-4FC1-BC68-8171F4F659E6}" presName="background2" presStyleLbl="node2" presStyleIdx="0" presStyleCnt="2"/>
      <dgm:spPr/>
    </dgm:pt>
    <dgm:pt modelId="{48D2F96B-F889-4BC5-85B6-6E419B84E058}" type="pres">
      <dgm:prSet presAssocID="{EF39F04E-22A1-4FC1-BC68-8171F4F659E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A0B078-B951-4E76-AFC4-C28B637D8F6C}" type="pres">
      <dgm:prSet presAssocID="{EF39F04E-22A1-4FC1-BC68-8171F4F659E6}" presName="hierChild3" presStyleCnt="0"/>
      <dgm:spPr/>
    </dgm:pt>
    <dgm:pt modelId="{453B6AAD-950F-4503-9586-CD005753466D}" type="pres">
      <dgm:prSet presAssocID="{B9BD677C-E36A-4E7B-A2E4-D458AA9A2CE6}" presName="Name17" presStyleLbl="parChTrans1D3" presStyleIdx="0" presStyleCnt="6"/>
      <dgm:spPr/>
      <dgm:t>
        <a:bodyPr/>
        <a:lstStyle/>
        <a:p>
          <a:endParaRPr lang="en-US"/>
        </a:p>
      </dgm:t>
    </dgm:pt>
    <dgm:pt modelId="{761B559B-B934-4C90-BD34-2BD4323FE45D}" type="pres">
      <dgm:prSet presAssocID="{CD6D5D72-A01E-4C32-8827-AB5A0EE7B096}" presName="hierRoot3" presStyleCnt="0"/>
      <dgm:spPr/>
    </dgm:pt>
    <dgm:pt modelId="{CC30DBB6-CBCA-4F7A-8B72-798948EB54F5}" type="pres">
      <dgm:prSet presAssocID="{CD6D5D72-A01E-4C32-8827-AB5A0EE7B096}" presName="composite3" presStyleCnt="0"/>
      <dgm:spPr/>
    </dgm:pt>
    <dgm:pt modelId="{6CCD4B71-6A83-4004-B14B-E726481AE9AD}" type="pres">
      <dgm:prSet presAssocID="{CD6D5D72-A01E-4C32-8827-AB5A0EE7B096}" presName="background3" presStyleLbl="node3" presStyleIdx="0" presStyleCnt="6"/>
      <dgm:spPr/>
    </dgm:pt>
    <dgm:pt modelId="{46F93F71-9ABA-42D1-9425-81D5CF9890C4}" type="pres">
      <dgm:prSet presAssocID="{CD6D5D72-A01E-4C32-8827-AB5A0EE7B096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CEDF5-0CAF-439F-B2C9-A5E9B41998A4}" type="pres">
      <dgm:prSet presAssocID="{CD6D5D72-A01E-4C32-8827-AB5A0EE7B096}" presName="hierChild4" presStyleCnt="0"/>
      <dgm:spPr/>
    </dgm:pt>
    <dgm:pt modelId="{6C83D63A-9C51-46B1-AFE8-C99CBC32E7E4}" type="pres">
      <dgm:prSet presAssocID="{11A76EB8-4511-4AA0-BC46-FF893F0422C9}" presName="Name17" presStyleLbl="parChTrans1D3" presStyleIdx="1" presStyleCnt="6"/>
      <dgm:spPr/>
      <dgm:t>
        <a:bodyPr/>
        <a:lstStyle/>
        <a:p>
          <a:endParaRPr lang="en-US"/>
        </a:p>
      </dgm:t>
    </dgm:pt>
    <dgm:pt modelId="{0846D154-F97E-42BC-91A2-792CFB169863}" type="pres">
      <dgm:prSet presAssocID="{5E45381B-FAAE-49F4-A8B2-BF84B6DB8229}" presName="hierRoot3" presStyleCnt="0"/>
      <dgm:spPr/>
    </dgm:pt>
    <dgm:pt modelId="{AD602A22-908B-4C75-A2FD-AA13A5F0215A}" type="pres">
      <dgm:prSet presAssocID="{5E45381B-FAAE-49F4-A8B2-BF84B6DB8229}" presName="composite3" presStyleCnt="0"/>
      <dgm:spPr/>
    </dgm:pt>
    <dgm:pt modelId="{49A70A15-4C62-4FEB-9849-C7EEC98296D7}" type="pres">
      <dgm:prSet presAssocID="{5E45381B-FAAE-49F4-A8B2-BF84B6DB8229}" presName="background3" presStyleLbl="node3" presStyleIdx="1" presStyleCnt="6"/>
      <dgm:spPr/>
    </dgm:pt>
    <dgm:pt modelId="{ACB548D6-0AC0-489F-AAF0-08554DA8E01B}" type="pres">
      <dgm:prSet presAssocID="{5E45381B-FAAE-49F4-A8B2-BF84B6DB8229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01C474-2414-4311-A15E-148A3A7F1920}" type="pres">
      <dgm:prSet presAssocID="{5E45381B-FAAE-49F4-A8B2-BF84B6DB8229}" presName="hierChild4" presStyleCnt="0"/>
      <dgm:spPr/>
    </dgm:pt>
    <dgm:pt modelId="{3A5451C0-432D-4C48-A2B0-AB59F5AE74C5}" type="pres">
      <dgm:prSet presAssocID="{2570CA41-D399-4AFA-A3A2-EBCC39D49BE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19B68E1-C5C7-4DE8-A9E5-E024648BED70}" type="pres">
      <dgm:prSet presAssocID="{79369DC9-7B5C-46BB-93CC-1340DC381681}" presName="hierRoot2" presStyleCnt="0"/>
      <dgm:spPr/>
    </dgm:pt>
    <dgm:pt modelId="{DA990B80-D6FD-44A3-9FEF-91599A7E82A0}" type="pres">
      <dgm:prSet presAssocID="{79369DC9-7B5C-46BB-93CC-1340DC381681}" presName="composite2" presStyleCnt="0"/>
      <dgm:spPr/>
    </dgm:pt>
    <dgm:pt modelId="{BBB69DE6-4B09-42E9-B4B6-D8364B7844CA}" type="pres">
      <dgm:prSet presAssocID="{79369DC9-7B5C-46BB-93CC-1340DC381681}" presName="background2" presStyleLbl="node2" presStyleIdx="1" presStyleCnt="2"/>
      <dgm:spPr/>
    </dgm:pt>
    <dgm:pt modelId="{184D7671-864C-42E9-B078-6926AA653D96}" type="pres">
      <dgm:prSet presAssocID="{79369DC9-7B5C-46BB-93CC-1340DC381681}" presName="text2" presStyleLbl="fgAcc2" presStyleIdx="1" presStyleCnt="2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9F2FDEAF-69B9-4AC0-865A-E64A019F6282}" type="pres">
      <dgm:prSet presAssocID="{79369DC9-7B5C-46BB-93CC-1340DC381681}" presName="hierChild3" presStyleCnt="0"/>
      <dgm:spPr/>
    </dgm:pt>
    <dgm:pt modelId="{945DAC75-039C-456E-B68C-B9D7F454AA10}" type="pres">
      <dgm:prSet presAssocID="{524124B4-56EC-4C38-840F-AC7937F0C24B}" presName="Name17" presStyleLbl="parChTrans1D3" presStyleIdx="2" presStyleCnt="6"/>
      <dgm:spPr/>
      <dgm:t>
        <a:bodyPr/>
        <a:lstStyle/>
        <a:p>
          <a:endParaRPr lang="en-US"/>
        </a:p>
      </dgm:t>
    </dgm:pt>
    <dgm:pt modelId="{F407B4DB-3CF4-4480-A833-B77D66E60473}" type="pres">
      <dgm:prSet presAssocID="{82392D82-0B62-46B9-A524-ED2468DD8253}" presName="hierRoot3" presStyleCnt="0"/>
      <dgm:spPr/>
    </dgm:pt>
    <dgm:pt modelId="{ACB82441-C3BE-4A7F-ADC9-D7F239697D15}" type="pres">
      <dgm:prSet presAssocID="{82392D82-0B62-46B9-A524-ED2468DD8253}" presName="composite3" presStyleCnt="0"/>
      <dgm:spPr/>
    </dgm:pt>
    <dgm:pt modelId="{97D0614D-DCC8-4198-B5D4-348CA0BD12F7}" type="pres">
      <dgm:prSet presAssocID="{82392D82-0B62-46B9-A524-ED2468DD8253}" presName="background3" presStyleLbl="node3" presStyleIdx="2" presStyleCnt="6"/>
      <dgm:spPr/>
    </dgm:pt>
    <dgm:pt modelId="{147EAF13-8237-4681-8FDA-7F6A925AEC90}" type="pres">
      <dgm:prSet presAssocID="{82392D82-0B62-46B9-A524-ED2468DD8253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840091-B039-4AFF-856F-558A12FD7CCF}" type="pres">
      <dgm:prSet presAssocID="{82392D82-0B62-46B9-A524-ED2468DD8253}" presName="hierChild4" presStyleCnt="0"/>
      <dgm:spPr/>
    </dgm:pt>
    <dgm:pt modelId="{D1EE058E-22FB-4FC4-96D7-FB32E4D282F9}" type="pres">
      <dgm:prSet presAssocID="{3EA300C6-ACEA-4650-B02A-B2E1AB051AD4}" presName="Name17" presStyleLbl="parChTrans1D3" presStyleIdx="3" presStyleCnt="6"/>
      <dgm:spPr/>
      <dgm:t>
        <a:bodyPr/>
        <a:lstStyle/>
        <a:p>
          <a:endParaRPr lang="en-US"/>
        </a:p>
      </dgm:t>
    </dgm:pt>
    <dgm:pt modelId="{E7E67D0F-D305-4B0A-AB70-5433329914FF}" type="pres">
      <dgm:prSet presAssocID="{459BE654-00EE-4D21-B06B-7EC783CC1E3C}" presName="hierRoot3" presStyleCnt="0"/>
      <dgm:spPr/>
    </dgm:pt>
    <dgm:pt modelId="{876BE68F-DB9C-4BEE-B507-46CB78C5CA5C}" type="pres">
      <dgm:prSet presAssocID="{459BE654-00EE-4D21-B06B-7EC783CC1E3C}" presName="composite3" presStyleCnt="0"/>
      <dgm:spPr/>
    </dgm:pt>
    <dgm:pt modelId="{D65AE573-3D7F-4CFE-9CE6-42ED68EE359B}" type="pres">
      <dgm:prSet presAssocID="{459BE654-00EE-4D21-B06B-7EC783CC1E3C}" presName="background3" presStyleLbl="node3" presStyleIdx="3" presStyleCnt="6"/>
      <dgm:spPr/>
    </dgm:pt>
    <dgm:pt modelId="{20F09BD7-D839-4BA4-964C-541E42B7A31A}" type="pres">
      <dgm:prSet presAssocID="{459BE654-00EE-4D21-B06B-7EC783CC1E3C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89928E-A90E-44BE-AEF0-645E04352701}" type="pres">
      <dgm:prSet presAssocID="{459BE654-00EE-4D21-B06B-7EC783CC1E3C}" presName="hierChild4" presStyleCnt="0"/>
      <dgm:spPr/>
    </dgm:pt>
    <dgm:pt modelId="{FDC25600-1B5B-4C3C-B9C1-5BBAB60746A7}" type="pres">
      <dgm:prSet presAssocID="{58518861-57F8-4978-91F4-7A2C3FF4EF01}" presName="Name17" presStyleLbl="parChTrans1D3" presStyleIdx="4" presStyleCnt="6"/>
      <dgm:spPr/>
      <dgm:t>
        <a:bodyPr/>
        <a:lstStyle/>
        <a:p>
          <a:endParaRPr lang="en-US"/>
        </a:p>
      </dgm:t>
    </dgm:pt>
    <dgm:pt modelId="{4E9C355B-FC3E-46C4-9295-6ADE3414425A}" type="pres">
      <dgm:prSet presAssocID="{B5806F31-0E6A-46D6-88DB-CF1BE9705E25}" presName="hierRoot3" presStyleCnt="0"/>
      <dgm:spPr/>
    </dgm:pt>
    <dgm:pt modelId="{E7157D3C-A5E8-4743-AD68-277B719EB09E}" type="pres">
      <dgm:prSet presAssocID="{B5806F31-0E6A-46D6-88DB-CF1BE9705E25}" presName="composite3" presStyleCnt="0"/>
      <dgm:spPr/>
    </dgm:pt>
    <dgm:pt modelId="{ED3A4D1D-457A-4677-9DCA-5F5548F41550}" type="pres">
      <dgm:prSet presAssocID="{B5806F31-0E6A-46D6-88DB-CF1BE9705E25}" presName="background3" presStyleLbl="node3" presStyleIdx="4" presStyleCnt="6"/>
      <dgm:spPr/>
    </dgm:pt>
    <dgm:pt modelId="{E7B00DE5-D70A-422E-BF79-0904F2207F96}" type="pres">
      <dgm:prSet presAssocID="{B5806F31-0E6A-46D6-88DB-CF1BE9705E25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D3FF04-8783-4A28-A890-4841D94F7EF4}" type="pres">
      <dgm:prSet presAssocID="{B5806F31-0E6A-46D6-88DB-CF1BE9705E25}" presName="hierChild4" presStyleCnt="0"/>
      <dgm:spPr/>
    </dgm:pt>
    <dgm:pt modelId="{C3028B6B-570C-4087-909C-190CBC116333}" type="pres">
      <dgm:prSet presAssocID="{3120342C-C428-4631-9DD6-B6B5619EA7EF}" presName="Name17" presStyleLbl="parChTrans1D3" presStyleIdx="5" presStyleCnt="6"/>
      <dgm:spPr/>
      <dgm:t>
        <a:bodyPr/>
        <a:lstStyle/>
        <a:p>
          <a:endParaRPr lang="en-US"/>
        </a:p>
      </dgm:t>
    </dgm:pt>
    <dgm:pt modelId="{2563539F-33A4-4129-B410-CF901532C81C}" type="pres">
      <dgm:prSet presAssocID="{6F274554-9B27-4F30-A9D7-4394DFBB4B4B}" presName="hierRoot3" presStyleCnt="0"/>
      <dgm:spPr/>
    </dgm:pt>
    <dgm:pt modelId="{0541D1F8-41B3-40E1-93FC-290BA55DFFAA}" type="pres">
      <dgm:prSet presAssocID="{6F274554-9B27-4F30-A9D7-4394DFBB4B4B}" presName="composite3" presStyleCnt="0"/>
      <dgm:spPr/>
    </dgm:pt>
    <dgm:pt modelId="{13E00457-B49C-4E84-A711-A6605CA1DC00}" type="pres">
      <dgm:prSet presAssocID="{6F274554-9B27-4F30-A9D7-4394DFBB4B4B}" presName="background3" presStyleLbl="node3" presStyleIdx="5" presStyleCnt="6"/>
      <dgm:spPr/>
    </dgm:pt>
    <dgm:pt modelId="{66B2B467-EC2B-43EB-993E-501FE4C677FE}" type="pres">
      <dgm:prSet presAssocID="{6F274554-9B27-4F30-A9D7-4394DFBB4B4B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9CB094-6CCD-444E-8E78-578465C1C8BC}" type="pres">
      <dgm:prSet presAssocID="{6F274554-9B27-4F30-A9D7-4394DFBB4B4B}" presName="hierChild4" presStyleCnt="0"/>
      <dgm:spPr/>
    </dgm:pt>
  </dgm:ptLst>
  <dgm:cxnLst>
    <dgm:cxn modelId="{815611AE-818B-4252-A2AD-8C6F5CD28D7D}" type="presOf" srcId="{58518861-57F8-4978-91F4-7A2C3FF4EF01}" destId="{FDC25600-1B5B-4C3C-B9C1-5BBAB60746A7}" srcOrd="0" destOrd="0" presId="urn:microsoft.com/office/officeart/2005/8/layout/hierarchy1"/>
    <dgm:cxn modelId="{A8F19033-14BA-42A6-9EA9-4D1364F954BE}" type="presOf" srcId="{CD6D5D72-A01E-4C32-8827-AB5A0EE7B096}" destId="{46F93F71-9ABA-42D1-9425-81D5CF9890C4}" srcOrd="0" destOrd="0" presId="urn:microsoft.com/office/officeart/2005/8/layout/hierarchy1"/>
    <dgm:cxn modelId="{181D7DEA-D6F0-4A1A-B4AA-CC10EBEFF638}" type="presOf" srcId="{11A76EB8-4511-4AA0-BC46-FF893F0422C9}" destId="{6C83D63A-9C51-46B1-AFE8-C99CBC32E7E4}" srcOrd="0" destOrd="0" presId="urn:microsoft.com/office/officeart/2005/8/layout/hierarchy1"/>
    <dgm:cxn modelId="{0723088F-34D4-4718-B5F7-CA65F1CFB4E9}" type="presOf" srcId="{B0119189-B0B7-4A50-A861-60DA5BF99B69}" destId="{9145084F-10D4-432E-9A2B-B211058C9EE4}" srcOrd="0" destOrd="0" presId="urn:microsoft.com/office/officeart/2005/8/layout/hierarchy1"/>
    <dgm:cxn modelId="{9ABA92FC-9DC5-4BC0-BBBC-AEA73A670036}" type="presOf" srcId="{4C4BF779-F9B9-4D0A-AF6E-61984666C866}" destId="{E32DE847-36B1-4E2B-BACD-6E0DFD26FD4C}" srcOrd="0" destOrd="0" presId="urn:microsoft.com/office/officeart/2005/8/layout/hierarchy1"/>
    <dgm:cxn modelId="{19803E3D-3DDF-42AB-961E-540E4388B2FB}" srcId="{79369DC9-7B5C-46BB-93CC-1340DC381681}" destId="{6F274554-9B27-4F30-A9D7-4394DFBB4B4B}" srcOrd="3" destOrd="0" parTransId="{3120342C-C428-4631-9DD6-B6B5619EA7EF}" sibTransId="{D2CDF6C9-1296-477A-A17D-211C4754CFF4}"/>
    <dgm:cxn modelId="{2B2EE3F7-9128-4566-A864-73839DE6EF09}" srcId="{3771A639-A784-48AC-AEEA-F47C02757ED0}" destId="{4C4BF779-F9B9-4D0A-AF6E-61984666C866}" srcOrd="0" destOrd="0" parTransId="{D60D5372-CFED-4625-848D-85D14FD48824}" sibTransId="{BA7572C9-C0C8-4A11-8FE7-2266FD256726}"/>
    <dgm:cxn modelId="{66DAD2E4-8160-429C-AD0C-E2A94D307810}" type="presOf" srcId="{3EA300C6-ACEA-4650-B02A-B2E1AB051AD4}" destId="{D1EE058E-22FB-4FC4-96D7-FB32E4D282F9}" srcOrd="0" destOrd="0" presId="urn:microsoft.com/office/officeart/2005/8/layout/hierarchy1"/>
    <dgm:cxn modelId="{2D07256E-BB7F-4866-AC40-A114FAF5228F}" type="presOf" srcId="{2570CA41-D399-4AFA-A3A2-EBCC39D49BEA}" destId="{3A5451C0-432D-4C48-A2B0-AB59F5AE74C5}" srcOrd="0" destOrd="0" presId="urn:microsoft.com/office/officeart/2005/8/layout/hierarchy1"/>
    <dgm:cxn modelId="{CD457DA8-2823-442F-9955-D4F28757AE77}" type="presOf" srcId="{B5806F31-0E6A-46D6-88DB-CF1BE9705E25}" destId="{E7B00DE5-D70A-422E-BF79-0904F2207F96}" srcOrd="0" destOrd="0" presId="urn:microsoft.com/office/officeart/2005/8/layout/hierarchy1"/>
    <dgm:cxn modelId="{2AFC2F20-B19B-4E9A-935E-AECAAF13D6E9}" type="presOf" srcId="{82392D82-0B62-46B9-A524-ED2468DD8253}" destId="{147EAF13-8237-4681-8FDA-7F6A925AEC90}" srcOrd="0" destOrd="0" presId="urn:microsoft.com/office/officeart/2005/8/layout/hierarchy1"/>
    <dgm:cxn modelId="{5FE840A7-75F9-4EF7-97D6-95932B13D053}" srcId="{4C4BF779-F9B9-4D0A-AF6E-61984666C866}" destId="{EF39F04E-22A1-4FC1-BC68-8171F4F659E6}" srcOrd="0" destOrd="0" parTransId="{B0119189-B0B7-4A50-A861-60DA5BF99B69}" sibTransId="{05DD57AC-2FFF-46F6-80C2-880DD04763DF}"/>
    <dgm:cxn modelId="{7EF99942-4FDA-4877-972D-A5C73B389A6A}" type="presOf" srcId="{6F274554-9B27-4F30-A9D7-4394DFBB4B4B}" destId="{66B2B467-EC2B-43EB-993E-501FE4C677FE}" srcOrd="0" destOrd="0" presId="urn:microsoft.com/office/officeart/2005/8/layout/hierarchy1"/>
    <dgm:cxn modelId="{EE3EBAA1-A939-49CC-817E-577F8DEA52BD}" srcId="{4C4BF779-F9B9-4D0A-AF6E-61984666C866}" destId="{79369DC9-7B5C-46BB-93CC-1340DC381681}" srcOrd="1" destOrd="0" parTransId="{2570CA41-D399-4AFA-A3A2-EBCC39D49BEA}" sibTransId="{AAED4D8C-DBF8-4D18-998C-9107C4310516}"/>
    <dgm:cxn modelId="{F1A06A72-F340-400A-B427-BBD5E1BBC8C9}" srcId="{EF39F04E-22A1-4FC1-BC68-8171F4F659E6}" destId="{5E45381B-FAAE-49F4-A8B2-BF84B6DB8229}" srcOrd="1" destOrd="0" parTransId="{11A76EB8-4511-4AA0-BC46-FF893F0422C9}" sibTransId="{9D4DF8F9-C9E3-4421-A264-632E5A18EEF2}"/>
    <dgm:cxn modelId="{364B3C91-582A-403E-9D0D-76AA36505C42}" type="presOf" srcId="{3771A639-A784-48AC-AEEA-F47C02757ED0}" destId="{4215C4EF-6B5F-41D8-A0DB-E71C7C3C1ABD}" srcOrd="0" destOrd="0" presId="urn:microsoft.com/office/officeart/2005/8/layout/hierarchy1"/>
    <dgm:cxn modelId="{7ADADBA4-558D-4A86-8CAC-3486DCA37BB0}" type="presOf" srcId="{B9BD677C-E36A-4E7B-A2E4-D458AA9A2CE6}" destId="{453B6AAD-950F-4503-9586-CD005753466D}" srcOrd="0" destOrd="0" presId="urn:microsoft.com/office/officeart/2005/8/layout/hierarchy1"/>
    <dgm:cxn modelId="{E828FE0D-B880-43F2-8D06-FB8F0B85DE40}" type="presOf" srcId="{3120342C-C428-4631-9DD6-B6B5619EA7EF}" destId="{C3028B6B-570C-4087-909C-190CBC116333}" srcOrd="0" destOrd="0" presId="urn:microsoft.com/office/officeart/2005/8/layout/hierarchy1"/>
    <dgm:cxn modelId="{9C0DF1AE-FA41-47CD-A25E-13DAFAB455E1}" srcId="{79369DC9-7B5C-46BB-93CC-1340DC381681}" destId="{459BE654-00EE-4D21-B06B-7EC783CC1E3C}" srcOrd="1" destOrd="0" parTransId="{3EA300C6-ACEA-4650-B02A-B2E1AB051AD4}" sibTransId="{E943BC57-F7DB-4AC4-AB75-CC6C56D2E74F}"/>
    <dgm:cxn modelId="{0A4FE4B9-85FD-4E5F-BC42-7455C785A462}" type="presOf" srcId="{459BE654-00EE-4D21-B06B-7EC783CC1E3C}" destId="{20F09BD7-D839-4BA4-964C-541E42B7A31A}" srcOrd="0" destOrd="0" presId="urn:microsoft.com/office/officeart/2005/8/layout/hierarchy1"/>
    <dgm:cxn modelId="{3DFCEE51-9A22-4DE0-AA8E-63C5DAD4B5E5}" srcId="{79369DC9-7B5C-46BB-93CC-1340DC381681}" destId="{82392D82-0B62-46B9-A524-ED2468DD8253}" srcOrd="0" destOrd="0" parTransId="{524124B4-56EC-4C38-840F-AC7937F0C24B}" sibTransId="{C8DEA17D-DFAD-4FBD-AB9A-B09CCB608751}"/>
    <dgm:cxn modelId="{2EC7841F-A498-4B87-9E5F-ACCFD0A68D0C}" type="presOf" srcId="{524124B4-56EC-4C38-840F-AC7937F0C24B}" destId="{945DAC75-039C-456E-B68C-B9D7F454AA10}" srcOrd="0" destOrd="0" presId="urn:microsoft.com/office/officeart/2005/8/layout/hierarchy1"/>
    <dgm:cxn modelId="{F8C3D8EC-8ED1-4BD4-8623-E39FC8D152B8}" type="presOf" srcId="{5E45381B-FAAE-49F4-A8B2-BF84B6DB8229}" destId="{ACB548D6-0AC0-489F-AAF0-08554DA8E01B}" srcOrd="0" destOrd="0" presId="urn:microsoft.com/office/officeart/2005/8/layout/hierarchy1"/>
    <dgm:cxn modelId="{3E73800D-CFAC-47D7-8260-47CB7B27B3FB}" srcId="{EF39F04E-22A1-4FC1-BC68-8171F4F659E6}" destId="{CD6D5D72-A01E-4C32-8827-AB5A0EE7B096}" srcOrd="0" destOrd="0" parTransId="{B9BD677C-E36A-4E7B-A2E4-D458AA9A2CE6}" sibTransId="{90065849-F43B-45C6-8515-EB4E354742FD}"/>
    <dgm:cxn modelId="{3CFB7A1D-5A13-4F0E-976C-6621A3C3ED7B}" type="presOf" srcId="{79369DC9-7B5C-46BB-93CC-1340DC381681}" destId="{184D7671-864C-42E9-B078-6926AA653D96}" srcOrd="0" destOrd="0" presId="urn:microsoft.com/office/officeart/2005/8/layout/hierarchy1"/>
    <dgm:cxn modelId="{170BE5E8-3C8B-467F-A479-C3CC8B3DCCBF}" type="presOf" srcId="{EF39F04E-22A1-4FC1-BC68-8171F4F659E6}" destId="{48D2F96B-F889-4BC5-85B6-6E419B84E058}" srcOrd="0" destOrd="0" presId="urn:microsoft.com/office/officeart/2005/8/layout/hierarchy1"/>
    <dgm:cxn modelId="{C94BC4C7-F99E-49BC-9784-B995682ED352}" srcId="{79369DC9-7B5C-46BB-93CC-1340DC381681}" destId="{B5806F31-0E6A-46D6-88DB-CF1BE9705E25}" srcOrd="2" destOrd="0" parTransId="{58518861-57F8-4978-91F4-7A2C3FF4EF01}" sibTransId="{119B03E8-FD6A-408D-86B5-B9FBEEA61699}"/>
    <dgm:cxn modelId="{0BE374E3-C260-4482-BC85-68760DBF0450}" type="presParOf" srcId="{4215C4EF-6B5F-41D8-A0DB-E71C7C3C1ABD}" destId="{87A1A7F6-CDFA-42BD-8D03-5F3FC49D2B30}" srcOrd="0" destOrd="0" presId="urn:microsoft.com/office/officeart/2005/8/layout/hierarchy1"/>
    <dgm:cxn modelId="{04559CFD-ECBF-498E-9675-6E56E96C00D7}" type="presParOf" srcId="{87A1A7F6-CDFA-42BD-8D03-5F3FC49D2B30}" destId="{D7AE03FB-4F3A-4190-BEFB-3B1B4EB41685}" srcOrd="0" destOrd="0" presId="urn:microsoft.com/office/officeart/2005/8/layout/hierarchy1"/>
    <dgm:cxn modelId="{F2DD58D8-44E3-4258-8CDD-6AC2BA57BEF8}" type="presParOf" srcId="{D7AE03FB-4F3A-4190-BEFB-3B1B4EB41685}" destId="{AE4FD4D2-03A2-4392-BA3F-533687C6143B}" srcOrd="0" destOrd="0" presId="urn:microsoft.com/office/officeart/2005/8/layout/hierarchy1"/>
    <dgm:cxn modelId="{AC71F43D-A5AB-4063-BB70-C0133B116B60}" type="presParOf" srcId="{D7AE03FB-4F3A-4190-BEFB-3B1B4EB41685}" destId="{E32DE847-36B1-4E2B-BACD-6E0DFD26FD4C}" srcOrd="1" destOrd="0" presId="urn:microsoft.com/office/officeart/2005/8/layout/hierarchy1"/>
    <dgm:cxn modelId="{EF610EA6-24A3-4F27-9AA9-52B7B20AECFA}" type="presParOf" srcId="{87A1A7F6-CDFA-42BD-8D03-5F3FC49D2B30}" destId="{2B92B3FD-73DA-444C-A5EE-E8378F1E7CCD}" srcOrd="1" destOrd="0" presId="urn:microsoft.com/office/officeart/2005/8/layout/hierarchy1"/>
    <dgm:cxn modelId="{9108A201-1262-4865-A7D3-8F28488B05A5}" type="presParOf" srcId="{2B92B3FD-73DA-444C-A5EE-E8378F1E7CCD}" destId="{9145084F-10D4-432E-9A2B-B211058C9EE4}" srcOrd="0" destOrd="0" presId="urn:microsoft.com/office/officeart/2005/8/layout/hierarchy1"/>
    <dgm:cxn modelId="{EB5C1D7F-163C-4DFC-96F0-46F885785960}" type="presParOf" srcId="{2B92B3FD-73DA-444C-A5EE-E8378F1E7CCD}" destId="{E9BB54E7-5C74-4E0B-B4FA-20515EFBCA75}" srcOrd="1" destOrd="0" presId="urn:microsoft.com/office/officeart/2005/8/layout/hierarchy1"/>
    <dgm:cxn modelId="{B8E68912-102F-4791-A9B4-DCE45F733977}" type="presParOf" srcId="{E9BB54E7-5C74-4E0B-B4FA-20515EFBCA75}" destId="{AC781D31-B888-478F-AA7E-8EB0603F3EE8}" srcOrd="0" destOrd="0" presId="urn:microsoft.com/office/officeart/2005/8/layout/hierarchy1"/>
    <dgm:cxn modelId="{91970DB7-1CF7-425C-8411-D6460BC8C300}" type="presParOf" srcId="{AC781D31-B888-478F-AA7E-8EB0603F3EE8}" destId="{CD8C47A4-0D58-4884-BC6D-626A6A9AEA01}" srcOrd="0" destOrd="0" presId="urn:microsoft.com/office/officeart/2005/8/layout/hierarchy1"/>
    <dgm:cxn modelId="{9C6DA28B-3B63-46D8-9500-8854373F1760}" type="presParOf" srcId="{AC781D31-B888-478F-AA7E-8EB0603F3EE8}" destId="{48D2F96B-F889-4BC5-85B6-6E419B84E058}" srcOrd="1" destOrd="0" presId="urn:microsoft.com/office/officeart/2005/8/layout/hierarchy1"/>
    <dgm:cxn modelId="{C6F12747-49E9-49CA-AC2E-A60B996C6D88}" type="presParOf" srcId="{E9BB54E7-5C74-4E0B-B4FA-20515EFBCA75}" destId="{01A0B078-B951-4E76-AFC4-C28B637D8F6C}" srcOrd="1" destOrd="0" presId="urn:microsoft.com/office/officeart/2005/8/layout/hierarchy1"/>
    <dgm:cxn modelId="{A8532CAD-F07C-48DA-908F-BF87CDBF5696}" type="presParOf" srcId="{01A0B078-B951-4E76-AFC4-C28B637D8F6C}" destId="{453B6AAD-950F-4503-9586-CD005753466D}" srcOrd="0" destOrd="0" presId="urn:microsoft.com/office/officeart/2005/8/layout/hierarchy1"/>
    <dgm:cxn modelId="{CB5CCF52-D76D-433C-97F2-33F4C22C5A1E}" type="presParOf" srcId="{01A0B078-B951-4E76-AFC4-C28B637D8F6C}" destId="{761B559B-B934-4C90-BD34-2BD4323FE45D}" srcOrd="1" destOrd="0" presId="urn:microsoft.com/office/officeart/2005/8/layout/hierarchy1"/>
    <dgm:cxn modelId="{6F9C305D-1E68-4298-AB0F-B68BBF508BD1}" type="presParOf" srcId="{761B559B-B934-4C90-BD34-2BD4323FE45D}" destId="{CC30DBB6-CBCA-4F7A-8B72-798948EB54F5}" srcOrd="0" destOrd="0" presId="urn:microsoft.com/office/officeart/2005/8/layout/hierarchy1"/>
    <dgm:cxn modelId="{C35C1E4B-6CB3-483B-945E-C8A95F072613}" type="presParOf" srcId="{CC30DBB6-CBCA-4F7A-8B72-798948EB54F5}" destId="{6CCD4B71-6A83-4004-B14B-E726481AE9AD}" srcOrd="0" destOrd="0" presId="urn:microsoft.com/office/officeart/2005/8/layout/hierarchy1"/>
    <dgm:cxn modelId="{49706034-5CAB-4243-AE56-EB75F13E6E96}" type="presParOf" srcId="{CC30DBB6-CBCA-4F7A-8B72-798948EB54F5}" destId="{46F93F71-9ABA-42D1-9425-81D5CF9890C4}" srcOrd="1" destOrd="0" presId="urn:microsoft.com/office/officeart/2005/8/layout/hierarchy1"/>
    <dgm:cxn modelId="{57952AFE-1BBD-492D-9340-066C61C5F732}" type="presParOf" srcId="{761B559B-B934-4C90-BD34-2BD4323FE45D}" destId="{E4DCEDF5-0CAF-439F-B2C9-A5E9B41998A4}" srcOrd="1" destOrd="0" presId="urn:microsoft.com/office/officeart/2005/8/layout/hierarchy1"/>
    <dgm:cxn modelId="{7DC8F6DD-BF07-4107-B1EC-50056326B59F}" type="presParOf" srcId="{01A0B078-B951-4E76-AFC4-C28B637D8F6C}" destId="{6C83D63A-9C51-46B1-AFE8-C99CBC32E7E4}" srcOrd="2" destOrd="0" presId="urn:microsoft.com/office/officeart/2005/8/layout/hierarchy1"/>
    <dgm:cxn modelId="{5390F547-2B86-4FF9-A3A0-3B00DDCBA2E7}" type="presParOf" srcId="{01A0B078-B951-4E76-AFC4-C28B637D8F6C}" destId="{0846D154-F97E-42BC-91A2-792CFB169863}" srcOrd="3" destOrd="0" presId="urn:microsoft.com/office/officeart/2005/8/layout/hierarchy1"/>
    <dgm:cxn modelId="{CD38584B-0616-4D4E-8DD7-5B2ABE3C378E}" type="presParOf" srcId="{0846D154-F97E-42BC-91A2-792CFB169863}" destId="{AD602A22-908B-4C75-A2FD-AA13A5F0215A}" srcOrd="0" destOrd="0" presId="urn:microsoft.com/office/officeart/2005/8/layout/hierarchy1"/>
    <dgm:cxn modelId="{BC94BF41-820A-4BCF-8B81-031E54348AB7}" type="presParOf" srcId="{AD602A22-908B-4C75-A2FD-AA13A5F0215A}" destId="{49A70A15-4C62-4FEB-9849-C7EEC98296D7}" srcOrd="0" destOrd="0" presId="urn:microsoft.com/office/officeart/2005/8/layout/hierarchy1"/>
    <dgm:cxn modelId="{C9DADF82-3263-428D-9CED-A1B09C5B45EB}" type="presParOf" srcId="{AD602A22-908B-4C75-A2FD-AA13A5F0215A}" destId="{ACB548D6-0AC0-489F-AAF0-08554DA8E01B}" srcOrd="1" destOrd="0" presId="urn:microsoft.com/office/officeart/2005/8/layout/hierarchy1"/>
    <dgm:cxn modelId="{6EB8A047-7D91-4F85-9B69-30F48939B6D9}" type="presParOf" srcId="{0846D154-F97E-42BC-91A2-792CFB169863}" destId="{5001C474-2414-4311-A15E-148A3A7F1920}" srcOrd="1" destOrd="0" presId="urn:microsoft.com/office/officeart/2005/8/layout/hierarchy1"/>
    <dgm:cxn modelId="{7D3921C4-3948-408E-8ADA-6FED96B443F3}" type="presParOf" srcId="{2B92B3FD-73DA-444C-A5EE-E8378F1E7CCD}" destId="{3A5451C0-432D-4C48-A2B0-AB59F5AE74C5}" srcOrd="2" destOrd="0" presId="urn:microsoft.com/office/officeart/2005/8/layout/hierarchy1"/>
    <dgm:cxn modelId="{91C38FBB-2195-41AB-8DE0-5E4493D500D9}" type="presParOf" srcId="{2B92B3FD-73DA-444C-A5EE-E8378F1E7CCD}" destId="{219B68E1-C5C7-4DE8-A9E5-E024648BED70}" srcOrd="3" destOrd="0" presId="urn:microsoft.com/office/officeart/2005/8/layout/hierarchy1"/>
    <dgm:cxn modelId="{6B9C4A21-B18B-46A8-B4A6-061DA1D04B0F}" type="presParOf" srcId="{219B68E1-C5C7-4DE8-A9E5-E024648BED70}" destId="{DA990B80-D6FD-44A3-9FEF-91599A7E82A0}" srcOrd="0" destOrd="0" presId="urn:microsoft.com/office/officeart/2005/8/layout/hierarchy1"/>
    <dgm:cxn modelId="{48DA611D-E1EA-4E82-BCB0-CCF799F4B121}" type="presParOf" srcId="{DA990B80-D6FD-44A3-9FEF-91599A7E82A0}" destId="{BBB69DE6-4B09-42E9-B4B6-D8364B7844CA}" srcOrd="0" destOrd="0" presId="urn:microsoft.com/office/officeart/2005/8/layout/hierarchy1"/>
    <dgm:cxn modelId="{CC4EF687-589B-4FA1-A1CC-6A02FF888880}" type="presParOf" srcId="{DA990B80-D6FD-44A3-9FEF-91599A7E82A0}" destId="{184D7671-864C-42E9-B078-6926AA653D96}" srcOrd="1" destOrd="0" presId="urn:microsoft.com/office/officeart/2005/8/layout/hierarchy1"/>
    <dgm:cxn modelId="{C3B8CFDE-3888-4444-A5BB-A982B94E279C}" type="presParOf" srcId="{219B68E1-C5C7-4DE8-A9E5-E024648BED70}" destId="{9F2FDEAF-69B9-4AC0-865A-E64A019F6282}" srcOrd="1" destOrd="0" presId="urn:microsoft.com/office/officeart/2005/8/layout/hierarchy1"/>
    <dgm:cxn modelId="{6115C39A-5907-4A20-AF4B-38B79755EEDB}" type="presParOf" srcId="{9F2FDEAF-69B9-4AC0-865A-E64A019F6282}" destId="{945DAC75-039C-456E-B68C-B9D7F454AA10}" srcOrd="0" destOrd="0" presId="urn:microsoft.com/office/officeart/2005/8/layout/hierarchy1"/>
    <dgm:cxn modelId="{A24F4A35-2F57-47A0-A82B-3CF92990FAB3}" type="presParOf" srcId="{9F2FDEAF-69B9-4AC0-865A-E64A019F6282}" destId="{F407B4DB-3CF4-4480-A833-B77D66E60473}" srcOrd="1" destOrd="0" presId="urn:microsoft.com/office/officeart/2005/8/layout/hierarchy1"/>
    <dgm:cxn modelId="{395235EF-02C9-49E1-9536-97074BD50C1B}" type="presParOf" srcId="{F407B4DB-3CF4-4480-A833-B77D66E60473}" destId="{ACB82441-C3BE-4A7F-ADC9-D7F239697D15}" srcOrd="0" destOrd="0" presId="urn:microsoft.com/office/officeart/2005/8/layout/hierarchy1"/>
    <dgm:cxn modelId="{565F79EA-2DE9-4BED-8615-F96544FC3D68}" type="presParOf" srcId="{ACB82441-C3BE-4A7F-ADC9-D7F239697D15}" destId="{97D0614D-DCC8-4198-B5D4-348CA0BD12F7}" srcOrd="0" destOrd="0" presId="urn:microsoft.com/office/officeart/2005/8/layout/hierarchy1"/>
    <dgm:cxn modelId="{2429BFB0-A042-4312-80E5-D1B7BC606112}" type="presParOf" srcId="{ACB82441-C3BE-4A7F-ADC9-D7F239697D15}" destId="{147EAF13-8237-4681-8FDA-7F6A925AEC90}" srcOrd="1" destOrd="0" presId="urn:microsoft.com/office/officeart/2005/8/layout/hierarchy1"/>
    <dgm:cxn modelId="{100FFA96-F13B-42CD-80DD-30FA659DE8A4}" type="presParOf" srcId="{F407B4DB-3CF4-4480-A833-B77D66E60473}" destId="{91840091-B039-4AFF-856F-558A12FD7CCF}" srcOrd="1" destOrd="0" presId="urn:microsoft.com/office/officeart/2005/8/layout/hierarchy1"/>
    <dgm:cxn modelId="{77902EDA-A434-49F6-9127-33EC5C828DB1}" type="presParOf" srcId="{9F2FDEAF-69B9-4AC0-865A-E64A019F6282}" destId="{D1EE058E-22FB-4FC4-96D7-FB32E4D282F9}" srcOrd="2" destOrd="0" presId="urn:microsoft.com/office/officeart/2005/8/layout/hierarchy1"/>
    <dgm:cxn modelId="{EFC46F2F-8928-4B9F-B27A-61E7A3450180}" type="presParOf" srcId="{9F2FDEAF-69B9-4AC0-865A-E64A019F6282}" destId="{E7E67D0F-D305-4B0A-AB70-5433329914FF}" srcOrd="3" destOrd="0" presId="urn:microsoft.com/office/officeart/2005/8/layout/hierarchy1"/>
    <dgm:cxn modelId="{7F784998-13E9-4F42-BFB1-E36F56A80CEC}" type="presParOf" srcId="{E7E67D0F-D305-4B0A-AB70-5433329914FF}" destId="{876BE68F-DB9C-4BEE-B507-46CB78C5CA5C}" srcOrd="0" destOrd="0" presId="urn:microsoft.com/office/officeart/2005/8/layout/hierarchy1"/>
    <dgm:cxn modelId="{E8AC4C5E-9E7B-4A22-9B75-149A7A050E35}" type="presParOf" srcId="{876BE68F-DB9C-4BEE-B507-46CB78C5CA5C}" destId="{D65AE573-3D7F-4CFE-9CE6-42ED68EE359B}" srcOrd="0" destOrd="0" presId="urn:microsoft.com/office/officeart/2005/8/layout/hierarchy1"/>
    <dgm:cxn modelId="{2C40CAE1-5FED-44EF-B827-A485A00A0417}" type="presParOf" srcId="{876BE68F-DB9C-4BEE-B507-46CB78C5CA5C}" destId="{20F09BD7-D839-4BA4-964C-541E42B7A31A}" srcOrd="1" destOrd="0" presId="urn:microsoft.com/office/officeart/2005/8/layout/hierarchy1"/>
    <dgm:cxn modelId="{AB2D1711-3533-4067-8829-2400C8F0E0AE}" type="presParOf" srcId="{E7E67D0F-D305-4B0A-AB70-5433329914FF}" destId="{D289928E-A90E-44BE-AEF0-645E04352701}" srcOrd="1" destOrd="0" presId="urn:microsoft.com/office/officeart/2005/8/layout/hierarchy1"/>
    <dgm:cxn modelId="{EE083C08-26D5-4C4E-86E1-9CA9F8FD76B2}" type="presParOf" srcId="{9F2FDEAF-69B9-4AC0-865A-E64A019F6282}" destId="{FDC25600-1B5B-4C3C-B9C1-5BBAB60746A7}" srcOrd="4" destOrd="0" presId="urn:microsoft.com/office/officeart/2005/8/layout/hierarchy1"/>
    <dgm:cxn modelId="{DDE9A9BC-5527-410E-AC32-0A532F1D27F9}" type="presParOf" srcId="{9F2FDEAF-69B9-4AC0-865A-E64A019F6282}" destId="{4E9C355B-FC3E-46C4-9295-6ADE3414425A}" srcOrd="5" destOrd="0" presId="urn:microsoft.com/office/officeart/2005/8/layout/hierarchy1"/>
    <dgm:cxn modelId="{11BB9EB3-73A6-4467-905C-506B4C280871}" type="presParOf" srcId="{4E9C355B-FC3E-46C4-9295-6ADE3414425A}" destId="{E7157D3C-A5E8-4743-AD68-277B719EB09E}" srcOrd="0" destOrd="0" presId="urn:microsoft.com/office/officeart/2005/8/layout/hierarchy1"/>
    <dgm:cxn modelId="{3F237DAC-5399-445D-B76F-F1FD73B95509}" type="presParOf" srcId="{E7157D3C-A5E8-4743-AD68-277B719EB09E}" destId="{ED3A4D1D-457A-4677-9DCA-5F5548F41550}" srcOrd="0" destOrd="0" presId="urn:microsoft.com/office/officeart/2005/8/layout/hierarchy1"/>
    <dgm:cxn modelId="{AC1DA8E1-9DD6-4D02-89BB-FE00162A5E28}" type="presParOf" srcId="{E7157D3C-A5E8-4743-AD68-277B719EB09E}" destId="{E7B00DE5-D70A-422E-BF79-0904F2207F96}" srcOrd="1" destOrd="0" presId="urn:microsoft.com/office/officeart/2005/8/layout/hierarchy1"/>
    <dgm:cxn modelId="{652B5F1F-3E2D-4907-A499-BD680B3C57FE}" type="presParOf" srcId="{4E9C355B-FC3E-46C4-9295-6ADE3414425A}" destId="{6DD3FF04-8783-4A28-A890-4841D94F7EF4}" srcOrd="1" destOrd="0" presId="urn:microsoft.com/office/officeart/2005/8/layout/hierarchy1"/>
    <dgm:cxn modelId="{614132D1-BE7F-4964-AE10-1770AA556518}" type="presParOf" srcId="{9F2FDEAF-69B9-4AC0-865A-E64A019F6282}" destId="{C3028B6B-570C-4087-909C-190CBC116333}" srcOrd="6" destOrd="0" presId="urn:microsoft.com/office/officeart/2005/8/layout/hierarchy1"/>
    <dgm:cxn modelId="{D596A791-F11F-4705-AD8E-69BB43F6F840}" type="presParOf" srcId="{9F2FDEAF-69B9-4AC0-865A-E64A019F6282}" destId="{2563539F-33A4-4129-B410-CF901532C81C}" srcOrd="7" destOrd="0" presId="urn:microsoft.com/office/officeart/2005/8/layout/hierarchy1"/>
    <dgm:cxn modelId="{511DAB5E-F507-47F4-A3FE-304E28FD2D55}" type="presParOf" srcId="{2563539F-33A4-4129-B410-CF901532C81C}" destId="{0541D1F8-41B3-40E1-93FC-290BA55DFFAA}" srcOrd="0" destOrd="0" presId="urn:microsoft.com/office/officeart/2005/8/layout/hierarchy1"/>
    <dgm:cxn modelId="{AE3CDCA0-1B3D-47CC-8D31-D7DA95BDF39B}" type="presParOf" srcId="{0541D1F8-41B3-40E1-93FC-290BA55DFFAA}" destId="{13E00457-B49C-4E84-A711-A6605CA1DC00}" srcOrd="0" destOrd="0" presId="urn:microsoft.com/office/officeart/2005/8/layout/hierarchy1"/>
    <dgm:cxn modelId="{F142C79B-B145-46AF-A5D1-A2F336906FED}" type="presParOf" srcId="{0541D1F8-41B3-40E1-93FC-290BA55DFFAA}" destId="{66B2B467-EC2B-43EB-993E-501FE4C677FE}" srcOrd="1" destOrd="0" presId="urn:microsoft.com/office/officeart/2005/8/layout/hierarchy1"/>
    <dgm:cxn modelId="{4D4FB8C0-78B6-455D-815F-2288A91251EB}" type="presParOf" srcId="{2563539F-33A4-4129-B410-CF901532C81C}" destId="{449CB094-6CCD-444E-8E78-578465C1C8B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1D457-9B7C-433E-B9B8-0FD33644E045}">
      <dsp:nvSpPr>
        <dsp:cNvPr id="0" name=""/>
        <dsp:cNvSpPr/>
      </dsp:nvSpPr>
      <dsp:spPr>
        <a:xfrm>
          <a:off x="2408137" y="0"/>
          <a:ext cx="1783080" cy="1783080"/>
        </a:xfrm>
        <a:prstGeom prst="ellipse">
          <a:avLst/>
        </a:prstGeom>
        <a:solidFill>
          <a:schemeClr val="accent6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Government </a:t>
          </a:r>
          <a:endParaRPr lang="en-US" sz="1400" b="1" kern="1200" dirty="0"/>
        </a:p>
      </dsp:txBody>
      <dsp:txXfrm>
        <a:off x="2645881" y="312039"/>
        <a:ext cx="1307592" cy="802386"/>
      </dsp:txXfrm>
    </dsp:sp>
    <dsp:sp modelId="{704E93AF-AC09-44C9-B1ED-46B4E01CDC4F}">
      <dsp:nvSpPr>
        <dsp:cNvPr id="0" name=""/>
        <dsp:cNvSpPr/>
      </dsp:nvSpPr>
      <dsp:spPr>
        <a:xfrm>
          <a:off x="3194802" y="1188719"/>
          <a:ext cx="1783080" cy="1783080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Charitable trust</a:t>
          </a:r>
          <a:endParaRPr lang="en-US" sz="1400" b="1" kern="1200" dirty="0"/>
        </a:p>
      </dsp:txBody>
      <dsp:txXfrm>
        <a:off x="3740127" y="1649348"/>
        <a:ext cx="1069848" cy="980694"/>
      </dsp:txXfrm>
    </dsp:sp>
    <dsp:sp modelId="{C102ECC5-35A9-47DB-A901-AF600C2004E1}">
      <dsp:nvSpPr>
        <dsp:cNvPr id="0" name=""/>
        <dsp:cNvSpPr/>
      </dsp:nvSpPr>
      <dsp:spPr>
        <a:xfrm>
          <a:off x="1621490" y="1188719"/>
          <a:ext cx="1783080" cy="1783080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Market</a:t>
          </a:r>
          <a:r>
            <a:rPr lang="en-US" sz="1400" kern="1200" dirty="0" smtClean="0"/>
            <a:t> </a:t>
          </a:r>
          <a:r>
            <a:rPr lang="en-US" sz="1400" b="1" kern="1200" dirty="0" smtClean="0"/>
            <a:t>force</a:t>
          </a:r>
          <a:endParaRPr lang="en-US" sz="1400" b="1" kern="1200" dirty="0"/>
        </a:p>
      </dsp:txBody>
      <dsp:txXfrm>
        <a:off x="1789396" y="1649348"/>
        <a:ext cx="1069848" cy="980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9C553-DED3-48BB-ACC2-56BE9CA0E46C}">
      <dsp:nvSpPr>
        <dsp:cNvPr id="0" name=""/>
        <dsp:cNvSpPr/>
      </dsp:nvSpPr>
      <dsp:spPr>
        <a:xfrm>
          <a:off x="0" y="0"/>
          <a:ext cx="7197048" cy="1522140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ysClr val="windowText" lastClr="000000"/>
              </a:solidFill>
            </a:rPr>
            <a:t>Physician’s Office (Self-employed physician):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solidFill>
                <a:sysClr val="windowText" lastClr="000000"/>
              </a:solidFill>
            </a:rPr>
            <a:t>Contractual agreement is  made  between group of individual and physician office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solidFill>
                <a:sysClr val="windowText" lastClr="000000"/>
              </a:solidFill>
            </a:rPr>
            <a:t>Payment mode : can be direct or by </a:t>
          </a:r>
          <a:r>
            <a:rPr lang="en-US" sz="1200" b="1" kern="1200" dirty="0" smtClean="0">
              <a:solidFill>
                <a:sysClr val="windowText" lastClr="000000"/>
              </a:solidFill>
            </a:rPr>
            <a:t>reimbursement </a:t>
          </a:r>
          <a:endParaRPr lang="en-US" sz="1200" b="1" kern="1200" dirty="0">
            <a:solidFill>
              <a:sysClr val="windowText" lastClr="000000"/>
            </a:solidFill>
          </a:endParaRPr>
        </a:p>
      </dsp:txBody>
      <dsp:txXfrm>
        <a:off x="44582" y="44582"/>
        <a:ext cx="7107884" cy="1432976"/>
      </dsp:txXfrm>
    </dsp:sp>
    <dsp:sp modelId="{3D6C7389-A1A7-4824-A6CA-0B86C80F3EA0}">
      <dsp:nvSpPr>
        <dsp:cNvPr id="0" name=""/>
        <dsp:cNvSpPr/>
      </dsp:nvSpPr>
      <dsp:spPr>
        <a:xfrm rot="5398230">
          <a:off x="3330255" y="1862832"/>
          <a:ext cx="906631" cy="13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/>
        </a:p>
      </dsp:txBody>
      <dsp:txXfrm rot="-5400000">
        <a:off x="3742863" y="1477345"/>
        <a:ext cx="81394" cy="865934"/>
      </dsp:txXfrm>
    </dsp:sp>
    <dsp:sp modelId="{7B297DB2-A184-49C4-A509-0B663A2CE475}">
      <dsp:nvSpPr>
        <dsp:cNvPr id="0" name=""/>
        <dsp:cNvSpPr/>
      </dsp:nvSpPr>
      <dsp:spPr>
        <a:xfrm>
          <a:off x="0" y="2285535"/>
          <a:ext cx="7315200" cy="1522140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Text" lastClr="000000"/>
              </a:solidFill>
            </a:rPr>
            <a:t>Hospitals: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large </a:t>
          </a:r>
          <a:r>
            <a:rPr lang="en-US" sz="1400" b="1" kern="1200" dirty="0">
              <a:solidFill>
                <a:sysClr val="windowText" lastClr="000000"/>
              </a:solidFill>
            </a:rPr>
            <a:t>number of primary care is also provided by the hospitals only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solidFill>
                <a:sysClr val="windowText" lastClr="000000"/>
              </a:solidFill>
            </a:rPr>
            <a:t>Payment mode:  Direct or by reimbursement only.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 dirty="0">
            <a:solidFill>
              <a:sysClr val="windowText" lastClr="000000"/>
            </a:solidFill>
          </a:endParaRPr>
        </a:p>
      </dsp:txBody>
      <dsp:txXfrm>
        <a:off x="44582" y="2330117"/>
        <a:ext cx="7226036" cy="1432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82B30-8FFC-4BCF-B871-81B67A432694}">
      <dsp:nvSpPr>
        <dsp:cNvPr id="0" name=""/>
        <dsp:cNvSpPr/>
      </dsp:nvSpPr>
      <dsp:spPr>
        <a:xfrm>
          <a:off x="4496089" y="842015"/>
          <a:ext cx="2824652" cy="541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330"/>
              </a:lnTo>
              <a:lnTo>
                <a:pt x="2824652" y="415330"/>
              </a:lnTo>
              <a:lnTo>
                <a:pt x="2824652" y="541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503CE-AB30-4A27-A486-0BAAEFB7E63A}">
      <dsp:nvSpPr>
        <dsp:cNvPr id="0" name=""/>
        <dsp:cNvSpPr/>
      </dsp:nvSpPr>
      <dsp:spPr>
        <a:xfrm>
          <a:off x="4496089" y="842015"/>
          <a:ext cx="1164909" cy="541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330"/>
              </a:lnTo>
              <a:lnTo>
                <a:pt x="1164909" y="415330"/>
              </a:lnTo>
              <a:lnTo>
                <a:pt x="1164909" y="541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3C813-1750-48EF-BB7C-EB86CAEF466D}">
      <dsp:nvSpPr>
        <dsp:cNvPr id="0" name=""/>
        <dsp:cNvSpPr/>
      </dsp:nvSpPr>
      <dsp:spPr>
        <a:xfrm>
          <a:off x="4001257" y="842015"/>
          <a:ext cx="494832" cy="541130"/>
        </a:xfrm>
        <a:custGeom>
          <a:avLst/>
          <a:gdLst/>
          <a:ahLst/>
          <a:cxnLst/>
          <a:rect l="0" t="0" r="0" b="0"/>
          <a:pathLst>
            <a:path>
              <a:moveTo>
                <a:pt x="494832" y="0"/>
              </a:moveTo>
              <a:lnTo>
                <a:pt x="494832" y="415330"/>
              </a:lnTo>
              <a:lnTo>
                <a:pt x="0" y="415330"/>
              </a:lnTo>
              <a:lnTo>
                <a:pt x="0" y="541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554755-F95A-4A7F-9009-B2344D396404}">
      <dsp:nvSpPr>
        <dsp:cNvPr id="0" name=""/>
        <dsp:cNvSpPr/>
      </dsp:nvSpPr>
      <dsp:spPr>
        <a:xfrm>
          <a:off x="4001257" y="3502712"/>
          <a:ext cx="1659742" cy="394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142"/>
              </a:lnTo>
              <a:lnTo>
                <a:pt x="1659742" y="269142"/>
              </a:lnTo>
              <a:lnTo>
                <a:pt x="1659742" y="394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004786-1E6C-420E-843B-7D070500F9EB}">
      <dsp:nvSpPr>
        <dsp:cNvPr id="0" name=""/>
        <dsp:cNvSpPr/>
      </dsp:nvSpPr>
      <dsp:spPr>
        <a:xfrm>
          <a:off x="3955537" y="3502712"/>
          <a:ext cx="91440" cy="394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E7678-A062-480F-A3C9-E07A8FF09825}">
      <dsp:nvSpPr>
        <dsp:cNvPr id="0" name=""/>
        <dsp:cNvSpPr/>
      </dsp:nvSpPr>
      <dsp:spPr>
        <a:xfrm>
          <a:off x="2341514" y="3502712"/>
          <a:ext cx="1659742" cy="394943"/>
        </a:xfrm>
        <a:custGeom>
          <a:avLst/>
          <a:gdLst/>
          <a:ahLst/>
          <a:cxnLst/>
          <a:rect l="0" t="0" r="0" b="0"/>
          <a:pathLst>
            <a:path>
              <a:moveTo>
                <a:pt x="1659742" y="0"/>
              </a:moveTo>
              <a:lnTo>
                <a:pt x="1659742" y="269142"/>
              </a:lnTo>
              <a:lnTo>
                <a:pt x="0" y="269142"/>
              </a:lnTo>
              <a:lnTo>
                <a:pt x="0" y="394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48895-7D5B-4A37-8F97-07BBB573AE38}">
      <dsp:nvSpPr>
        <dsp:cNvPr id="0" name=""/>
        <dsp:cNvSpPr/>
      </dsp:nvSpPr>
      <dsp:spPr>
        <a:xfrm>
          <a:off x="2341514" y="2245457"/>
          <a:ext cx="1659742" cy="394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142"/>
              </a:lnTo>
              <a:lnTo>
                <a:pt x="1659742" y="269142"/>
              </a:lnTo>
              <a:lnTo>
                <a:pt x="1659742" y="394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25098-F8C2-4AD7-9D51-DF5EC83A6F05}">
      <dsp:nvSpPr>
        <dsp:cNvPr id="0" name=""/>
        <dsp:cNvSpPr/>
      </dsp:nvSpPr>
      <dsp:spPr>
        <a:xfrm>
          <a:off x="2295794" y="2245457"/>
          <a:ext cx="91440" cy="394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F9CDCD-87B5-4E29-B55B-6DE676CAB8FF}">
      <dsp:nvSpPr>
        <dsp:cNvPr id="0" name=""/>
        <dsp:cNvSpPr/>
      </dsp:nvSpPr>
      <dsp:spPr>
        <a:xfrm>
          <a:off x="681772" y="2245457"/>
          <a:ext cx="1659742" cy="394943"/>
        </a:xfrm>
        <a:custGeom>
          <a:avLst/>
          <a:gdLst/>
          <a:ahLst/>
          <a:cxnLst/>
          <a:rect l="0" t="0" r="0" b="0"/>
          <a:pathLst>
            <a:path>
              <a:moveTo>
                <a:pt x="1659742" y="0"/>
              </a:moveTo>
              <a:lnTo>
                <a:pt x="1659742" y="269142"/>
              </a:lnTo>
              <a:lnTo>
                <a:pt x="0" y="269142"/>
              </a:lnTo>
              <a:lnTo>
                <a:pt x="0" y="394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5B8B23-48DD-45E6-B409-743541DA4FE3}">
      <dsp:nvSpPr>
        <dsp:cNvPr id="0" name=""/>
        <dsp:cNvSpPr/>
      </dsp:nvSpPr>
      <dsp:spPr>
        <a:xfrm>
          <a:off x="2341514" y="842015"/>
          <a:ext cx="2154574" cy="541130"/>
        </a:xfrm>
        <a:custGeom>
          <a:avLst/>
          <a:gdLst/>
          <a:ahLst/>
          <a:cxnLst/>
          <a:rect l="0" t="0" r="0" b="0"/>
          <a:pathLst>
            <a:path>
              <a:moveTo>
                <a:pt x="2154574" y="0"/>
              </a:moveTo>
              <a:lnTo>
                <a:pt x="2154574" y="415330"/>
              </a:lnTo>
              <a:lnTo>
                <a:pt x="0" y="415330"/>
              </a:lnTo>
              <a:lnTo>
                <a:pt x="0" y="541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4EF7B-C856-4BD7-A0C6-EB755F5EEFED}">
      <dsp:nvSpPr>
        <dsp:cNvPr id="0" name=""/>
        <dsp:cNvSpPr/>
      </dsp:nvSpPr>
      <dsp:spPr>
        <a:xfrm>
          <a:off x="3817104" y="-20296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6A8125-BBE6-43B1-874D-A8841EE23277}">
      <dsp:nvSpPr>
        <dsp:cNvPr id="0" name=""/>
        <dsp:cNvSpPr/>
      </dsp:nvSpPr>
      <dsp:spPr>
        <a:xfrm>
          <a:off x="3967989" y="123044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Health care providers </a:t>
          </a:r>
          <a:endParaRPr lang="en-US" sz="1500" kern="1200" dirty="0"/>
        </a:p>
      </dsp:txBody>
      <dsp:txXfrm>
        <a:off x="3993245" y="148300"/>
        <a:ext cx="1307459" cy="811799"/>
      </dsp:txXfrm>
    </dsp:sp>
    <dsp:sp modelId="{FCB8E7EB-F3F1-45A6-9C29-BDA339BB3737}">
      <dsp:nvSpPr>
        <dsp:cNvPr id="0" name=""/>
        <dsp:cNvSpPr/>
      </dsp:nvSpPr>
      <dsp:spPr>
        <a:xfrm>
          <a:off x="1662529" y="1383146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F2E71F-D5C8-48D5-9675-3B9507D36DAF}">
      <dsp:nvSpPr>
        <dsp:cNvPr id="0" name=""/>
        <dsp:cNvSpPr/>
      </dsp:nvSpPr>
      <dsp:spPr>
        <a:xfrm>
          <a:off x="1813414" y="152648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Hospitals </a:t>
          </a:r>
          <a:endParaRPr lang="en-US" sz="1500" kern="1200" dirty="0"/>
        </a:p>
      </dsp:txBody>
      <dsp:txXfrm>
        <a:off x="1838670" y="1551743"/>
        <a:ext cx="1307459" cy="811799"/>
      </dsp:txXfrm>
    </dsp:sp>
    <dsp:sp modelId="{BE245FC9-295D-406C-A40D-D31E4F251362}">
      <dsp:nvSpPr>
        <dsp:cNvPr id="0" name=""/>
        <dsp:cNvSpPr/>
      </dsp:nvSpPr>
      <dsp:spPr>
        <a:xfrm>
          <a:off x="2786" y="2640400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DDB75-158D-41DE-87A9-1F67DD6F3E17}">
      <dsp:nvSpPr>
        <dsp:cNvPr id="0" name=""/>
        <dsp:cNvSpPr/>
      </dsp:nvSpPr>
      <dsp:spPr>
        <a:xfrm>
          <a:off x="153672" y="2783742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Federal Hospital </a:t>
          </a:r>
          <a:endParaRPr lang="en-US" sz="1500" kern="1200" dirty="0"/>
        </a:p>
      </dsp:txBody>
      <dsp:txXfrm>
        <a:off x="178928" y="2808998"/>
        <a:ext cx="1307459" cy="811799"/>
      </dsp:txXfrm>
    </dsp:sp>
    <dsp:sp modelId="{93A66339-17FA-49E2-BB94-9324FE369A9D}">
      <dsp:nvSpPr>
        <dsp:cNvPr id="0" name=""/>
        <dsp:cNvSpPr/>
      </dsp:nvSpPr>
      <dsp:spPr>
        <a:xfrm>
          <a:off x="1662529" y="2640400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3AE4F-E6E4-45A1-9C3D-A9A780A6C123}">
      <dsp:nvSpPr>
        <dsp:cNvPr id="0" name=""/>
        <dsp:cNvSpPr/>
      </dsp:nvSpPr>
      <dsp:spPr>
        <a:xfrm>
          <a:off x="1813414" y="2783742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Non – Federal Hospital </a:t>
          </a:r>
          <a:endParaRPr lang="en-US" sz="1500" kern="1200" dirty="0"/>
        </a:p>
      </dsp:txBody>
      <dsp:txXfrm>
        <a:off x="1838670" y="2808998"/>
        <a:ext cx="1307459" cy="811799"/>
      </dsp:txXfrm>
    </dsp:sp>
    <dsp:sp modelId="{43AFF647-88E0-4DA6-8001-FF2F5C989667}">
      <dsp:nvSpPr>
        <dsp:cNvPr id="0" name=""/>
        <dsp:cNvSpPr/>
      </dsp:nvSpPr>
      <dsp:spPr>
        <a:xfrm>
          <a:off x="3322271" y="2640400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DA8CC4-ADB8-45F4-BD41-598A8D52AC8D}">
      <dsp:nvSpPr>
        <dsp:cNvPr id="0" name=""/>
        <dsp:cNvSpPr/>
      </dsp:nvSpPr>
      <dsp:spPr>
        <a:xfrm>
          <a:off x="3473157" y="2783742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Community Hospital</a:t>
          </a:r>
          <a:endParaRPr lang="en-US" sz="1500" kern="1200" dirty="0"/>
        </a:p>
      </dsp:txBody>
      <dsp:txXfrm>
        <a:off x="3498413" y="2808998"/>
        <a:ext cx="1307459" cy="811799"/>
      </dsp:txXfrm>
    </dsp:sp>
    <dsp:sp modelId="{8EED6FB1-575A-4A69-8FC0-FE7701CCB846}">
      <dsp:nvSpPr>
        <dsp:cNvPr id="0" name=""/>
        <dsp:cNvSpPr/>
      </dsp:nvSpPr>
      <dsp:spPr>
        <a:xfrm>
          <a:off x="1662529" y="3897655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61393-E97E-452C-832A-2F2EF848EEBB}">
      <dsp:nvSpPr>
        <dsp:cNvPr id="0" name=""/>
        <dsp:cNvSpPr/>
      </dsp:nvSpPr>
      <dsp:spPr>
        <a:xfrm>
          <a:off x="1813414" y="404099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Non profit</a:t>
          </a:r>
          <a:endParaRPr lang="en-US" sz="1500" kern="1200"/>
        </a:p>
      </dsp:txBody>
      <dsp:txXfrm>
        <a:off x="1838670" y="4066253"/>
        <a:ext cx="1307459" cy="811799"/>
      </dsp:txXfrm>
    </dsp:sp>
    <dsp:sp modelId="{CBF817CB-0DE8-4580-A427-C0DDC04CB032}">
      <dsp:nvSpPr>
        <dsp:cNvPr id="0" name=""/>
        <dsp:cNvSpPr/>
      </dsp:nvSpPr>
      <dsp:spPr>
        <a:xfrm>
          <a:off x="3322271" y="3897655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42249D-EEE2-4C37-B020-02BF4140DCCB}">
      <dsp:nvSpPr>
        <dsp:cNvPr id="0" name=""/>
        <dsp:cNvSpPr/>
      </dsp:nvSpPr>
      <dsp:spPr>
        <a:xfrm>
          <a:off x="3473157" y="404099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For profit</a:t>
          </a:r>
          <a:endParaRPr lang="en-US" sz="1500" kern="1200" dirty="0"/>
        </a:p>
      </dsp:txBody>
      <dsp:txXfrm>
        <a:off x="3498413" y="4066253"/>
        <a:ext cx="1307459" cy="811799"/>
      </dsp:txXfrm>
    </dsp:sp>
    <dsp:sp modelId="{97FFBDAA-3516-4B8A-9FC0-F271E1E4E0FB}">
      <dsp:nvSpPr>
        <dsp:cNvPr id="0" name=""/>
        <dsp:cNvSpPr/>
      </dsp:nvSpPr>
      <dsp:spPr>
        <a:xfrm>
          <a:off x="4982014" y="3897655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81128-7B64-407B-BF3B-7F8146388F9A}">
      <dsp:nvSpPr>
        <dsp:cNvPr id="0" name=""/>
        <dsp:cNvSpPr/>
      </dsp:nvSpPr>
      <dsp:spPr>
        <a:xfrm>
          <a:off x="5132899" y="404099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State – local government</a:t>
          </a:r>
          <a:endParaRPr lang="en-US" sz="1500" kern="1200"/>
        </a:p>
      </dsp:txBody>
      <dsp:txXfrm>
        <a:off x="5158155" y="4066253"/>
        <a:ext cx="1307459" cy="811799"/>
      </dsp:txXfrm>
    </dsp:sp>
    <dsp:sp modelId="{8C8D398D-66B2-478F-96FD-782119FE6AFD}">
      <dsp:nvSpPr>
        <dsp:cNvPr id="0" name=""/>
        <dsp:cNvSpPr/>
      </dsp:nvSpPr>
      <dsp:spPr>
        <a:xfrm>
          <a:off x="3322271" y="1383146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99A876-0FF0-48C9-971C-E9EAABC246E1}">
      <dsp:nvSpPr>
        <dsp:cNvPr id="0" name=""/>
        <dsp:cNvSpPr/>
      </dsp:nvSpPr>
      <dsp:spPr>
        <a:xfrm>
          <a:off x="3473157" y="152648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Ambulatory Care Provider</a:t>
          </a:r>
          <a:endParaRPr lang="en-US" sz="1500" kern="1200" dirty="0"/>
        </a:p>
      </dsp:txBody>
      <dsp:txXfrm>
        <a:off x="3498413" y="1551743"/>
        <a:ext cx="1307459" cy="811799"/>
      </dsp:txXfrm>
    </dsp:sp>
    <dsp:sp modelId="{FCC609E9-B2F3-451E-B955-C606C6DD58AC}">
      <dsp:nvSpPr>
        <dsp:cNvPr id="0" name=""/>
        <dsp:cNvSpPr/>
      </dsp:nvSpPr>
      <dsp:spPr>
        <a:xfrm>
          <a:off x="4982014" y="1383146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151CC-79BC-4B36-9A93-59077571F143}">
      <dsp:nvSpPr>
        <dsp:cNvPr id="0" name=""/>
        <dsp:cNvSpPr/>
      </dsp:nvSpPr>
      <dsp:spPr>
        <a:xfrm>
          <a:off x="5132899" y="152648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Mental and substance abuse care </a:t>
          </a:r>
          <a:endParaRPr lang="en-US" sz="1500" kern="1200" dirty="0"/>
        </a:p>
      </dsp:txBody>
      <dsp:txXfrm>
        <a:off x="5158155" y="1551743"/>
        <a:ext cx="1307459" cy="811799"/>
      </dsp:txXfrm>
    </dsp:sp>
    <dsp:sp modelId="{CEC06495-DCBD-408D-AB8E-D0F29903FC78}">
      <dsp:nvSpPr>
        <dsp:cNvPr id="0" name=""/>
        <dsp:cNvSpPr/>
      </dsp:nvSpPr>
      <dsp:spPr>
        <a:xfrm>
          <a:off x="6641756" y="1383146"/>
          <a:ext cx="1357971" cy="8623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F7588F-DC1C-468A-8A32-8C15582AAD54}">
      <dsp:nvSpPr>
        <dsp:cNvPr id="0" name=""/>
        <dsp:cNvSpPr/>
      </dsp:nvSpPr>
      <dsp:spPr>
        <a:xfrm>
          <a:off x="6792642" y="1526487"/>
          <a:ext cx="1357971" cy="862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Pharmacy service providers</a:t>
          </a:r>
          <a:endParaRPr lang="en-US" sz="1500" kern="1200" dirty="0"/>
        </a:p>
      </dsp:txBody>
      <dsp:txXfrm>
        <a:off x="6817898" y="1551743"/>
        <a:ext cx="1307459" cy="8117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98C64-32C0-46E4-A99F-31781454A5D0}">
      <dsp:nvSpPr>
        <dsp:cNvPr id="0" name=""/>
        <dsp:cNvSpPr/>
      </dsp:nvSpPr>
      <dsp:spPr>
        <a:xfrm>
          <a:off x="3695700" y="1683640"/>
          <a:ext cx="2871295" cy="498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62"/>
              </a:lnTo>
              <a:lnTo>
                <a:pt x="2871295" y="249162"/>
              </a:lnTo>
              <a:lnTo>
                <a:pt x="2871295" y="4983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08C02-13AF-4CD4-B210-A597CA711FCC}">
      <dsp:nvSpPr>
        <dsp:cNvPr id="0" name=""/>
        <dsp:cNvSpPr/>
      </dsp:nvSpPr>
      <dsp:spPr>
        <a:xfrm>
          <a:off x="3695700" y="1683640"/>
          <a:ext cx="365271" cy="498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62"/>
              </a:lnTo>
              <a:lnTo>
                <a:pt x="365271" y="249162"/>
              </a:lnTo>
              <a:lnTo>
                <a:pt x="365271" y="4983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3A0C1-DF45-4978-AF57-24EC3031DE39}">
      <dsp:nvSpPr>
        <dsp:cNvPr id="0" name=""/>
        <dsp:cNvSpPr/>
      </dsp:nvSpPr>
      <dsp:spPr>
        <a:xfrm>
          <a:off x="1189676" y="1683640"/>
          <a:ext cx="2506023" cy="498324"/>
        </a:xfrm>
        <a:custGeom>
          <a:avLst/>
          <a:gdLst/>
          <a:ahLst/>
          <a:cxnLst/>
          <a:rect l="0" t="0" r="0" b="0"/>
          <a:pathLst>
            <a:path>
              <a:moveTo>
                <a:pt x="2506023" y="0"/>
              </a:moveTo>
              <a:lnTo>
                <a:pt x="2506023" y="249162"/>
              </a:lnTo>
              <a:lnTo>
                <a:pt x="0" y="249162"/>
              </a:lnTo>
              <a:lnTo>
                <a:pt x="0" y="4983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5BC3DF-8262-493B-A822-DC1F07866E76}">
      <dsp:nvSpPr>
        <dsp:cNvPr id="0" name=""/>
        <dsp:cNvSpPr/>
      </dsp:nvSpPr>
      <dsp:spPr>
        <a:xfrm>
          <a:off x="2509214" y="497155"/>
          <a:ext cx="2372971" cy="1186485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Major stakeholders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509214" y="497155"/>
        <a:ext cx="2372971" cy="1186485"/>
      </dsp:txXfrm>
    </dsp:sp>
    <dsp:sp modelId="{AD8664BA-52E2-4980-83DC-8F9E1FB19485}">
      <dsp:nvSpPr>
        <dsp:cNvPr id="0" name=""/>
        <dsp:cNvSpPr/>
      </dsp:nvSpPr>
      <dsp:spPr>
        <a:xfrm>
          <a:off x="3190" y="2181964"/>
          <a:ext cx="2372971" cy="1186485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Health care purchaser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190" y="2181964"/>
        <a:ext cx="2372971" cy="1186485"/>
      </dsp:txXfrm>
    </dsp:sp>
    <dsp:sp modelId="{D1DF6ED6-6D02-4A72-99CB-4A1C4F77F151}">
      <dsp:nvSpPr>
        <dsp:cNvPr id="0" name=""/>
        <dsp:cNvSpPr/>
      </dsp:nvSpPr>
      <dsp:spPr>
        <a:xfrm>
          <a:off x="2874485" y="2181964"/>
          <a:ext cx="2372971" cy="1186485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Health care providers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874485" y="2181964"/>
        <a:ext cx="2372971" cy="1186485"/>
      </dsp:txXfrm>
    </dsp:sp>
    <dsp:sp modelId="{5CA139D0-5E53-4638-BB87-6D784101C733}">
      <dsp:nvSpPr>
        <dsp:cNvPr id="0" name=""/>
        <dsp:cNvSpPr/>
      </dsp:nvSpPr>
      <dsp:spPr>
        <a:xfrm>
          <a:off x="5745781" y="2181964"/>
          <a:ext cx="1642428" cy="1969079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Other supplier, policy makers/ regulator, consumers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5745781" y="2181964"/>
        <a:ext cx="1642428" cy="19690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028B6B-570C-4087-909C-190CBC116333}">
      <dsp:nvSpPr>
        <dsp:cNvPr id="0" name=""/>
        <dsp:cNvSpPr/>
      </dsp:nvSpPr>
      <dsp:spPr>
        <a:xfrm>
          <a:off x="5343059" y="2659800"/>
          <a:ext cx="2049865" cy="325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02"/>
              </a:lnTo>
              <a:lnTo>
                <a:pt x="2049865" y="221602"/>
              </a:lnTo>
              <a:lnTo>
                <a:pt x="2049865" y="3251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25600-1B5B-4C3C-B9C1-5BBAB60746A7}">
      <dsp:nvSpPr>
        <dsp:cNvPr id="0" name=""/>
        <dsp:cNvSpPr/>
      </dsp:nvSpPr>
      <dsp:spPr>
        <a:xfrm>
          <a:off x="5343059" y="2659800"/>
          <a:ext cx="683288" cy="325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02"/>
              </a:lnTo>
              <a:lnTo>
                <a:pt x="683288" y="221602"/>
              </a:lnTo>
              <a:lnTo>
                <a:pt x="683288" y="3251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EE058E-22FB-4FC4-96D7-FB32E4D282F9}">
      <dsp:nvSpPr>
        <dsp:cNvPr id="0" name=""/>
        <dsp:cNvSpPr/>
      </dsp:nvSpPr>
      <dsp:spPr>
        <a:xfrm>
          <a:off x="4659771" y="2659800"/>
          <a:ext cx="683288" cy="325183"/>
        </a:xfrm>
        <a:custGeom>
          <a:avLst/>
          <a:gdLst/>
          <a:ahLst/>
          <a:cxnLst/>
          <a:rect l="0" t="0" r="0" b="0"/>
          <a:pathLst>
            <a:path>
              <a:moveTo>
                <a:pt x="683288" y="0"/>
              </a:moveTo>
              <a:lnTo>
                <a:pt x="683288" y="221602"/>
              </a:lnTo>
              <a:lnTo>
                <a:pt x="0" y="221602"/>
              </a:lnTo>
              <a:lnTo>
                <a:pt x="0" y="3251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DAC75-039C-456E-B68C-B9D7F454AA10}">
      <dsp:nvSpPr>
        <dsp:cNvPr id="0" name=""/>
        <dsp:cNvSpPr/>
      </dsp:nvSpPr>
      <dsp:spPr>
        <a:xfrm>
          <a:off x="3293194" y="2659800"/>
          <a:ext cx="2049865" cy="325183"/>
        </a:xfrm>
        <a:custGeom>
          <a:avLst/>
          <a:gdLst/>
          <a:ahLst/>
          <a:cxnLst/>
          <a:rect l="0" t="0" r="0" b="0"/>
          <a:pathLst>
            <a:path>
              <a:moveTo>
                <a:pt x="2049865" y="0"/>
              </a:moveTo>
              <a:lnTo>
                <a:pt x="2049865" y="221602"/>
              </a:lnTo>
              <a:lnTo>
                <a:pt x="0" y="221602"/>
              </a:lnTo>
              <a:lnTo>
                <a:pt x="0" y="3251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451C0-432D-4C48-A2B0-AB59F5AE74C5}">
      <dsp:nvSpPr>
        <dsp:cNvPr id="0" name=""/>
        <dsp:cNvSpPr/>
      </dsp:nvSpPr>
      <dsp:spPr>
        <a:xfrm>
          <a:off x="3293194" y="1171695"/>
          <a:ext cx="2049865" cy="778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525"/>
              </a:lnTo>
              <a:lnTo>
                <a:pt x="2049865" y="674525"/>
              </a:lnTo>
              <a:lnTo>
                <a:pt x="2049865" y="7781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3D63A-9C51-46B1-AFE8-C99CBC32E7E4}">
      <dsp:nvSpPr>
        <dsp:cNvPr id="0" name=""/>
        <dsp:cNvSpPr/>
      </dsp:nvSpPr>
      <dsp:spPr>
        <a:xfrm>
          <a:off x="1243328" y="2659800"/>
          <a:ext cx="683288" cy="325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02"/>
              </a:lnTo>
              <a:lnTo>
                <a:pt x="683288" y="221602"/>
              </a:lnTo>
              <a:lnTo>
                <a:pt x="683288" y="3251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3B6AAD-950F-4503-9586-CD005753466D}">
      <dsp:nvSpPr>
        <dsp:cNvPr id="0" name=""/>
        <dsp:cNvSpPr/>
      </dsp:nvSpPr>
      <dsp:spPr>
        <a:xfrm>
          <a:off x="560040" y="2659800"/>
          <a:ext cx="683288" cy="325183"/>
        </a:xfrm>
        <a:custGeom>
          <a:avLst/>
          <a:gdLst/>
          <a:ahLst/>
          <a:cxnLst/>
          <a:rect l="0" t="0" r="0" b="0"/>
          <a:pathLst>
            <a:path>
              <a:moveTo>
                <a:pt x="683288" y="0"/>
              </a:moveTo>
              <a:lnTo>
                <a:pt x="683288" y="221602"/>
              </a:lnTo>
              <a:lnTo>
                <a:pt x="0" y="221602"/>
              </a:lnTo>
              <a:lnTo>
                <a:pt x="0" y="3251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5084F-10D4-432E-9A2B-B211058C9EE4}">
      <dsp:nvSpPr>
        <dsp:cNvPr id="0" name=""/>
        <dsp:cNvSpPr/>
      </dsp:nvSpPr>
      <dsp:spPr>
        <a:xfrm>
          <a:off x="1243328" y="1171695"/>
          <a:ext cx="2049865" cy="778105"/>
        </a:xfrm>
        <a:custGeom>
          <a:avLst/>
          <a:gdLst/>
          <a:ahLst/>
          <a:cxnLst/>
          <a:rect l="0" t="0" r="0" b="0"/>
          <a:pathLst>
            <a:path>
              <a:moveTo>
                <a:pt x="2049865" y="0"/>
              </a:moveTo>
              <a:lnTo>
                <a:pt x="2049865" y="674525"/>
              </a:lnTo>
              <a:lnTo>
                <a:pt x="0" y="674525"/>
              </a:lnTo>
              <a:lnTo>
                <a:pt x="0" y="7781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4FD4D2-03A2-4392-BA3F-533687C6143B}">
      <dsp:nvSpPr>
        <dsp:cNvPr id="0" name=""/>
        <dsp:cNvSpPr/>
      </dsp:nvSpPr>
      <dsp:spPr>
        <a:xfrm>
          <a:off x="1838451" y="306072"/>
          <a:ext cx="2909486" cy="865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DE847-36B1-4E2B-BACD-6E0DFD26FD4C}">
      <dsp:nvSpPr>
        <dsp:cNvPr id="0" name=""/>
        <dsp:cNvSpPr/>
      </dsp:nvSpPr>
      <dsp:spPr>
        <a:xfrm>
          <a:off x="1962685" y="424094"/>
          <a:ext cx="2909486" cy="865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Health Care Purchaser</a:t>
          </a:r>
          <a:endParaRPr lang="en-US" sz="2000" b="1" kern="1200" dirty="0"/>
        </a:p>
      </dsp:txBody>
      <dsp:txXfrm>
        <a:off x="1988038" y="449447"/>
        <a:ext cx="2858780" cy="814917"/>
      </dsp:txXfrm>
    </dsp:sp>
    <dsp:sp modelId="{CD8C47A4-0D58-4884-BC6D-626A6A9AEA01}">
      <dsp:nvSpPr>
        <dsp:cNvPr id="0" name=""/>
        <dsp:cNvSpPr/>
      </dsp:nvSpPr>
      <dsp:spPr>
        <a:xfrm>
          <a:off x="684274" y="1949801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D2F96B-F889-4BC5-85B6-6E419B84E058}">
      <dsp:nvSpPr>
        <dsp:cNvPr id="0" name=""/>
        <dsp:cNvSpPr/>
      </dsp:nvSpPr>
      <dsp:spPr>
        <a:xfrm>
          <a:off x="808508" y="2067824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Private Health Insurance </a:t>
          </a:r>
          <a:endParaRPr lang="en-US" sz="1050" b="1" kern="1200" dirty="0"/>
        </a:p>
      </dsp:txBody>
      <dsp:txXfrm>
        <a:off x="829303" y="2088619"/>
        <a:ext cx="1076518" cy="668408"/>
      </dsp:txXfrm>
    </dsp:sp>
    <dsp:sp modelId="{6CCD4B71-6A83-4004-B14B-E726481AE9AD}">
      <dsp:nvSpPr>
        <dsp:cNvPr id="0" name=""/>
        <dsp:cNvSpPr/>
      </dsp:nvSpPr>
      <dsp:spPr>
        <a:xfrm>
          <a:off x="985" y="2984983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93F71-9ABA-42D1-9425-81D5CF9890C4}">
      <dsp:nvSpPr>
        <dsp:cNvPr id="0" name=""/>
        <dsp:cNvSpPr/>
      </dsp:nvSpPr>
      <dsp:spPr>
        <a:xfrm>
          <a:off x="125220" y="3103006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Employer supported </a:t>
          </a:r>
          <a:endParaRPr lang="en-US" sz="1050" b="1" kern="1200" dirty="0"/>
        </a:p>
      </dsp:txBody>
      <dsp:txXfrm>
        <a:off x="146015" y="3123801"/>
        <a:ext cx="1076518" cy="668408"/>
      </dsp:txXfrm>
    </dsp:sp>
    <dsp:sp modelId="{49A70A15-4C62-4FEB-9849-C7EEC98296D7}">
      <dsp:nvSpPr>
        <dsp:cNvPr id="0" name=""/>
        <dsp:cNvSpPr/>
      </dsp:nvSpPr>
      <dsp:spPr>
        <a:xfrm>
          <a:off x="1367563" y="2984983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548D6-0AC0-489F-AAF0-08554DA8E01B}">
      <dsp:nvSpPr>
        <dsp:cNvPr id="0" name=""/>
        <dsp:cNvSpPr/>
      </dsp:nvSpPr>
      <dsp:spPr>
        <a:xfrm>
          <a:off x="1491797" y="3103006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Self supported</a:t>
          </a:r>
          <a:endParaRPr lang="en-US" sz="1050" b="1" kern="1200" dirty="0"/>
        </a:p>
      </dsp:txBody>
      <dsp:txXfrm>
        <a:off x="1512592" y="3123801"/>
        <a:ext cx="1076518" cy="668408"/>
      </dsp:txXfrm>
    </dsp:sp>
    <dsp:sp modelId="{BBB69DE6-4B09-42E9-B4B6-D8364B7844CA}">
      <dsp:nvSpPr>
        <dsp:cNvPr id="0" name=""/>
        <dsp:cNvSpPr/>
      </dsp:nvSpPr>
      <dsp:spPr>
        <a:xfrm>
          <a:off x="4784005" y="1949801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D7671-864C-42E9-B078-6926AA653D96}">
      <dsp:nvSpPr>
        <dsp:cNvPr id="0" name=""/>
        <dsp:cNvSpPr/>
      </dsp:nvSpPr>
      <dsp:spPr>
        <a:xfrm>
          <a:off x="4908239" y="2067824"/>
          <a:ext cx="1118108" cy="709998"/>
        </a:xfrm>
        <a:prstGeom prst="flowChartAlternateProcess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Government Health Insurance</a:t>
          </a:r>
          <a:endParaRPr lang="en-US" sz="1050" b="1" kern="1200" dirty="0"/>
        </a:p>
      </dsp:txBody>
      <dsp:txXfrm>
        <a:off x="4942898" y="2102483"/>
        <a:ext cx="1048790" cy="640680"/>
      </dsp:txXfrm>
    </dsp:sp>
    <dsp:sp modelId="{97D0614D-DCC8-4198-B5D4-348CA0BD12F7}">
      <dsp:nvSpPr>
        <dsp:cNvPr id="0" name=""/>
        <dsp:cNvSpPr/>
      </dsp:nvSpPr>
      <dsp:spPr>
        <a:xfrm>
          <a:off x="2734140" y="2984983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EAF13-8237-4681-8FDA-7F6A925AEC90}">
      <dsp:nvSpPr>
        <dsp:cNvPr id="0" name=""/>
        <dsp:cNvSpPr/>
      </dsp:nvSpPr>
      <dsp:spPr>
        <a:xfrm>
          <a:off x="2858374" y="3103006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Medicare </a:t>
          </a:r>
          <a:endParaRPr lang="en-US" sz="1050" b="1" kern="1200" dirty="0"/>
        </a:p>
      </dsp:txBody>
      <dsp:txXfrm>
        <a:off x="2879169" y="3123801"/>
        <a:ext cx="1076518" cy="668408"/>
      </dsp:txXfrm>
    </dsp:sp>
    <dsp:sp modelId="{D65AE573-3D7F-4CFE-9CE6-42ED68EE359B}">
      <dsp:nvSpPr>
        <dsp:cNvPr id="0" name=""/>
        <dsp:cNvSpPr/>
      </dsp:nvSpPr>
      <dsp:spPr>
        <a:xfrm>
          <a:off x="4100717" y="2984983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09BD7-D839-4BA4-964C-541E42B7A31A}">
      <dsp:nvSpPr>
        <dsp:cNvPr id="0" name=""/>
        <dsp:cNvSpPr/>
      </dsp:nvSpPr>
      <dsp:spPr>
        <a:xfrm>
          <a:off x="4224951" y="3103006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Medicaid</a:t>
          </a:r>
          <a:endParaRPr lang="en-US" sz="1050" b="1" kern="1200" dirty="0"/>
        </a:p>
      </dsp:txBody>
      <dsp:txXfrm>
        <a:off x="4245746" y="3123801"/>
        <a:ext cx="1076518" cy="668408"/>
      </dsp:txXfrm>
    </dsp:sp>
    <dsp:sp modelId="{ED3A4D1D-457A-4677-9DCA-5F5548F41550}">
      <dsp:nvSpPr>
        <dsp:cNvPr id="0" name=""/>
        <dsp:cNvSpPr/>
      </dsp:nvSpPr>
      <dsp:spPr>
        <a:xfrm>
          <a:off x="5467294" y="2984983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00DE5-D70A-422E-BF79-0904F2207F96}">
      <dsp:nvSpPr>
        <dsp:cNvPr id="0" name=""/>
        <dsp:cNvSpPr/>
      </dsp:nvSpPr>
      <dsp:spPr>
        <a:xfrm>
          <a:off x="5591528" y="3103006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SCHIP</a:t>
          </a:r>
          <a:endParaRPr lang="en-US" sz="1050" b="1" kern="1200" dirty="0"/>
        </a:p>
      </dsp:txBody>
      <dsp:txXfrm>
        <a:off x="5612323" y="3123801"/>
        <a:ext cx="1076518" cy="668408"/>
      </dsp:txXfrm>
    </dsp:sp>
    <dsp:sp modelId="{13E00457-B49C-4E84-A711-A6605CA1DC00}">
      <dsp:nvSpPr>
        <dsp:cNvPr id="0" name=""/>
        <dsp:cNvSpPr/>
      </dsp:nvSpPr>
      <dsp:spPr>
        <a:xfrm>
          <a:off x="6833871" y="2984983"/>
          <a:ext cx="1118108" cy="70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2B467-EC2B-43EB-993E-501FE4C677FE}">
      <dsp:nvSpPr>
        <dsp:cNvPr id="0" name=""/>
        <dsp:cNvSpPr/>
      </dsp:nvSpPr>
      <dsp:spPr>
        <a:xfrm>
          <a:off x="6958105" y="3103006"/>
          <a:ext cx="1118108" cy="70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VA</a:t>
          </a:r>
          <a:endParaRPr lang="en-US" sz="1050" b="1" kern="1200" dirty="0"/>
        </a:p>
      </dsp:txBody>
      <dsp:txXfrm>
        <a:off x="6978900" y="3123801"/>
        <a:ext cx="1076518" cy="668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CD269-FB43-4C77-AEAE-DB1ED22BBA9C}" type="datetimeFigureOut">
              <a:rPr lang="en-US" smtClean="0"/>
              <a:t>07/12/2012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28B8A-7D01-4B83-BEDB-ECF86404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0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A242B-4432-4617-92EC-B91D76D1EF76}" type="datetimeFigureOut">
              <a:rPr lang="en-US" smtClean="0"/>
              <a:t>07/12/2012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38650"/>
            <a:ext cx="5635625" cy="4205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2CD81-4C34-4805-8D27-007130C6F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2CD81-4C34-4805-8D27-007130C6F97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8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1331913" y="4652963"/>
            <a:ext cx="7578725" cy="100965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662613"/>
            <a:ext cx="7553325" cy="93662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89842" name="Rectangle 5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289843" name="Rectangle 5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9844" name="Rectangle 5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2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260350"/>
            <a:ext cx="2160587" cy="6408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260350"/>
            <a:ext cx="6329363" cy="6408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9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0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8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706563"/>
            <a:ext cx="4244975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6563"/>
            <a:ext cx="4244975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9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0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8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2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4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0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60350"/>
            <a:ext cx="864235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881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6563"/>
            <a:ext cx="864235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8820" name="Rectangle 5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07/12/2012</a:t>
            </a:fld>
            <a:endParaRPr lang="en-US"/>
          </a:p>
        </p:txBody>
      </p:sp>
      <p:sp>
        <p:nvSpPr>
          <p:cNvPr id="288821" name="Rectangle 5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88822" name="Rectangle 5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lthcare.gov/law/features/choices/pre-existing-condition-insurance-plan/index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sa.org/AMSA/Libraries/Committee_Docs/HealthCareSystemOverview.sflb.ash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ealthcare.gov/law/resources/authorities/health-reform-and-hhs.html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533400"/>
            <a:ext cx="6934200" cy="10668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en-US" sz="4800" b="1" dirty="0" smtClean="0">
                <a:solidFill>
                  <a:schemeClr val="tx1"/>
                </a:solidFill>
              </a:rPr>
              <a:t>Health System in USA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4911436"/>
            <a:ext cx="5181600" cy="14478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VIKASH R KESHRI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Moderator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Dr. P. R. Deshmukh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r. Vikash R. Keshri\Desktop\download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052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929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Figure: Personal Health Care Expenditure by type of expenditure (2009).</a:t>
            </a:r>
            <a:endParaRPr lang="en-US" sz="2000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52600"/>
            <a:ext cx="7391400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9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7159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Health Care Workforce: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203558"/>
              </p:ext>
            </p:extLst>
          </p:nvPr>
        </p:nvGraphicFramePr>
        <p:xfrm>
          <a:off x="762000" y="2438400"/>
          <a:ext cx="7315199" cy="3200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25329"/>
                <a:gridCol w="3989870"/>
              </a:tblGrid>
              <a:tr h="738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Human Resource</a:t>
                      </a:r>
                      <a:endParaRPr lang="en-US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Number per 10,000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58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Active physician </a:t>
                      </a:r>
                      <a:endParaRPr lang="en-US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27.4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58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Physician in patient care</a:t>
                      </a:r>
                      <a:endParaRPr lang="en-US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25.4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9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Dentist</a:t>
                      </a:r>
                      <a:endParaRPr lang="en-US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62000" y="1469767"/>
            <a:ext cx="7010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Table.2:  Number of physician and Dentist per 10,000 populations (2010)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6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Health-Care Purchasers</a:t>
            </a:r>
            <a:r>
              <a:rPr lang="en-US" sz="2800" b="1" dirty="0" smtClean="0"/>
              <a:t>: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5319930"/>
              </p:ext>
            </p:extLst>
          </p:nvPr>
        </p:nvGraphicFramePr>
        <p:xfrm>
          <a:off x="533400" y="1447800"/>
          <a:ext cx="8077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32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6858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Flow Chart: Over view of health financing  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825" y="1931151"/>
            <a:ext cx="8642350" cy="45133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30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563562"/>
          </a:xfrm>
        </p:spPr>
        <p:txBody>
          <a:bodyPr>
            <a:noAutofit/>
          </a:bodyPr>
          <a:lstStyle/>
          <a:p>
            <a:pPr algn="l"/>
            <a:r>
              <a:rPr lang="en-US" sz="3200" b="1" i="1" dirty="0"/>
              <a:t>Medicare</a:t>
            </a:r>
            <a:r>
              <a:rPr lang="en-US" sz="3200" b="1" i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</a:t>
            </a:r>
            <a:r>
              <a:rPr lang="en-US" sz="2400" b="1" dirty="0" smtClean="0"/>
              <a:t>hree </a:t>
            </a:r>
            <a:r>
              <a:rPr lang="en-US" sz="2400" b="1" dirty="0"/>
              <a:t>basic categories of </a:t>
            </a:r>
            <a:r>
              <a:rPr lang="en-US" sz="2400" b="1" dirty="0" smtClean="0"/>
              <a:t>beneficiaries:</a:t>
            </a:r>
          </a:p>
          <a:p>
            <a:pPr lvl="0"/>
            <a:r>
              <a:rPr lang="en-US" sz="2000" dirty="0"/>
              <a:t>Individuals age 65 and older,</a:t>
            </a:r>
          </a:p>
          <a:p>
            <a:pPr lvl="0"/>
            <a:r>
              <a:rPr lang="en-US" sz="2000" dirty="0"/>
              <a:t>Individuals who are permanently and completely disabled, and</a:t>
            </a:r>
          </a:p>
          <a:p>
            <a:pPr lvl="0"/>
            <a:r>
              <a:rPr lang="en-US" sz="2000" dirty="0"/>
              <a:t>Individuals with end-stage renal disease. 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Four </a:t>
            </a:r>
            <a:r>
              <a:rPr lang="en-US" sz="2000" b="1" dirty="0"/>
              <a:t>major components</a:t>
            </a:r>
            <a:r>
              <a:rPr lang="en-US" sz="2000" dirty="0" smtClean="0"/>
              <a:t>:</a:t>
            </a:r>
          </a:p>
          <a:p>
            <a:pPr marL="0" indent="0" fontAlgn="t">
              <a:buNone/>
            </a:pPr>
            <a:r>
              <a:rPr lang="en-US" sz="2000" b="1" dirty="0" smtClean="0"/>
              <a:t>    PART </a:t>
            </a:r>
            <a:r>
              <a:rPr lang="en-US" sz="2000" b="1" dirty="0"/>
              <a:t>- A</a:t>
            </a:r>
            <a:endParaRPr lang="en-US" sz="2000" dirty="0"/>
          </a:p>
          <a:p>
            <a:pPr marL="0" indent="0" fontAlgn="t">
              <a:buNone/>
            </a:pPr>
            <a:r>
              <a:rPr lang="en-US" sz="2000" b="1" dirty="0" smtClean="0"/>
              <a:t>    PART </a:t>
            </a:r>
            <a:r>
              <a:rPr lang="en-US" sz="2000" b="1" dirty="0"/>
              <a:t>- B</a:t>
            </a:r>
            <a:endParaRPr lang="en-US" sz="2000" dirty="0"/>
          </a:p>
          <a:p>
            <a:pPr marL="0" indent="0" fontAlgn="t">
              <a:buNone/>
            </a:pPr>
            <a:r>
              <a:rPr lang="en-US" sz="2000" b="1" dirty="0" smtClean="0"/>
              <a:t>    PART </a:t>
            </a:r>
            <a:r>
              <a:rPr lang="en-US" sz="2000" b="1" dirty="0"/>
              <a:t>- C</a:t>
            </a:r>
            <a:endParaRPr lang="en-US" sz="2000" dirty="0"/>
          </a:p>
          <a:p>
            <a:pPr marL="0" indent="0" fontAlgn="t">
              <a:buNone/>
            </a:pPr>
            <a:r>
              <a:rPr lang="en-US" sz="2000" b="1" dirty="0" smtClean="0"/>
              <a:t>    PART </a:t>
            </a:r>
            <a:r>
              <a:rPr lang="en-US" sz="2000" b="1" dirty="0"/>
              <a:t>- D</a:t>
            </a:r>
            <a:endParaRPr lang="en-US" sz="2000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3074" name="Picture 2" descr="C:\Users\Dr. Vikash R. Keshri\Desktop\downloa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0"/>
            <a:ext cx="4114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63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15200" cy="609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PART- 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Coverage: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/>
              <a:t>Coverage under part- A is mandatory for all eligible beneficiary: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Short-stay </a:t>
            </a:r>
            <a:r>
              <a:rPr lang="en-US" sz="2000" dirty="0"/>
              <a:t>hospital inpatient services,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Skilled </a:t>
            </a:r>
            <a:r>
              <a:rPr lang="en-US" sz="2000" dirty="0"/>
              <a:t>nursing facilities</a:t>
            </a:r>
            <a:r>
              <a:rPr lang="en-US" sz="2000" dirty="0" smtClean="0"/>
              <a:t>,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Home </a:t>
            </a:r>
            <a:r>
              <a:rPr lang="en-US" sz="2000" dirty="0"/>
              <a:t>health services, and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Hospice care.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/>
              <a:t>Financing for part- A: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Medicare Trust Fund: </a:t>
            </a:r>
            <a:r>
              <a:rPr lang="en-US" sz="2000" dirty="0" smtClean="0"/>
              <a:t> financed by employer and employee payroll tax.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Out of pocket deductible for hospital care.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Fixed amount for an episode of care.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281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PART - B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05800" cy="5105400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en-US" sz="1800" dirty="0"/>
              <a:t>Covers physician care and other outpatient services. </a:t>
            </a:r>
            <a:endParaRPr lang="en-US" sz="1800" dirty="0" smtClean="0"/>
          </a:p>
          <a:p>
            <a:pPr algn="just">
              <a:lnSpc>
                <a:spcPct val="110000"/>
              </a:lnSpc>
            </a:pPr>
            <a:r>
              <a:rPr lang="en-US" sz="1800" dirty="0" smtClean="0"/>
              <a:t>Optional benefit</a:t>
            </a:r>
          </a:p>
          <a:p>
            <a:pPr algn="just">
              <a:lnSpc>
                <a:spcPct val="110000"/>
              </a:lnSpc>
            </a:pPr>
            <a:r>
              <a:rPr lang="en-US" sz="1800" dirty="0" smtClean="0"/>
              <a:t>Beneficiaries are </a:t>
            </a:r>
            <a:r>
              <a:rPr lang="en-US" sz="1800" dirty="0"/>
              <a:t>responsible for paying a monthly </a:t>
            </a:r>
            <a:r>
              <a:rPr lang="en-US" sz="1800" dirty="0" smtClean="0"/>
              <a:t>premium.</a:t>
            </a:r>
          </a:p>
          <a:p>
            <a:pPr algn="just">
              <a:lnSpc>
                <a:spcPct val="110000"/>
              </a:lnSpc>
            </a:pPr>
            <a:r>
              <a:rPr lang="en-US" sz="1800" dirty="0" smtClean="0"/>
              <a:t>Exposed </a:t>
            </a:r>
            <a:r>
              <a:rPr lang="en-US" sz="1800" dirty="0"/>
              <a:t>to significant out-of-pocket costs, including deductibles, copayments, and costs for non-covered services.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800" b="1" dirty="0" smtClean="0"/>
              <a:t>Part </a:t>
            </a:r>
            <a:r>
              <a:rPr lang="en-US" sz="1800" b="1" dirty="0"/>
              <a:t>C:</a:t>
            </a:r>
            <a:r>
              <a:rPr lang="en-US" sz="1800" dirty="0"/>
              <a:t> </a:t>
            </a:r>
            <a:endParaRPr lang="en-US" sz="1800" dirty="0" smtClean="0"/>
          </a:p>
          <a:p>
            <a:pPr algn="just">
              <a:lnSpc>
                <a:spcPct val="110000"/>
              </a:lnSpc>
            </a:pPr>
            <a:r>
              <a:rPr lang="en-US" sz="1800" dirty="0" smtClean="0"/>
              <a:t>covers </a:t>
            </a:r>
            <a:r>
              <a:rPr lang="en-US" sz="1800" dirty="0"/>
              <a:t>an array of managed care </a:t>
            </a:r>
            <a:r>
              <a:rPr lang="en-US" sz="1800" dirty="0" smtClean="0"/>
              <a:t>plans an </a:t>
            </a:r>
            <a:r>
              <a:rPr lang="en-US" sz="1800" dirty="0"/>
              <a:t>alternative to the </a:t>
            </a:r>
            <a:r>
              <a:rPr lang="en-US" sz="1800" dirty="0" smtClean="0"/>
              <a:t>traditional </a:t>
            </a:r>
            <a:r>
              <a:rPr lang="en-US" sz="1800" dirty="0"/>
              <a:t>Medicare program. </a:t>
            </a:r>
            <a:endParaRPr lang="en-US" sz="1800" dirty="0" smtClean="0"/>
          </a:p>
          <a:p>
            <a:pPr algn="just">
              <a:lnSpc>
                <a:spcPct val="110000"/>
              </a:lnSpc>
            </a:pPr>
            <a:r>
              <a:rPr lang="en-US" sz="1800" dirty="0"/>
              <a:t>Medicare +Choice </a:t>
            </a:r>
            <a:r>
              <a:rPr lang="en-US" sz="1800" dirty="0" smtClean="0"/>
              <a:t>program.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800" b="1" dirty="0" smtClean="0"/>
              <a:t>Part – D:</a:t>
            </a:r>
          </a:p>
          <a:p>
            <a:pPr algn="just">
              <a:lnSpc>
                <a:spcPct val="110000"/>
              </a:lnSpc>
            </a:pPr>
            <a:r>
              <a:rPr lang="en-US" sz="1800" dirty="0"/>
              <a:t>C</a:t>
            </a:r>
            <a:r>
              <a:rPr lang="en-US" sz="1800" dirty="0" smtClean="0"/>
              <a:t>overage </a:t>
            </a:r>
            <a:r>
              <a:rPr lang="en-US" sz="1800" dirty="0"/>
              <a:t>for outpatient prescription </a:t>
            </a:r>
            <a:r>
              <a:rPr lang="en-US" sz="1800" dirty="0" smtClean="0"/>
              <a:t>drugs.</a:t>
            </a:r>
          </a:p>
          <a:p>
            <a:pPr algn="just">
              <a:lnSpc>
                <a:spcPct val="110000"/>
              </a:lnSpc>
            </a:pPr>
            <a:r>
              <a:rPr lang="en-US" sz="1800" dirty="0"/>
              <a:t>A</a:t>
            </a:r>
            <a:r>
              <a:rPr lang="en-US" sz="1800" dirty="0" smtClean="0"/>
              <a:t>s </a:t>
            </a:r>
            <a:r>
              <a:rPr lang="en-US" sz="1800" dirty="0"/>
              <a:t>part of the Medicare Modernization Act of 2003 and </a:t>
            </a:r>
            <a:endParaRPr lang="en-US" sz="1800" dirty="0" smtClean="0"/>
          </a:p>
          <a:p>
            <a:pPr algn="just">
              <a:lnSpc>
                <a:spcPct val="110000"/>
              </a:lnSpc>
            </a:pPr>
            <a:r>
              <a:rPr lang="en-US" sz="1800" dirty="0" smtClean="0"/>
              <a:t>Effective </a:t>
            </a:r>
            <a:r>
              <a:rPr lang="en-US" sz="1800" dirty="0"/>
              <a:t>during 2006.</a:t>
            </a: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5817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335648"/>
              </p:ext>
            </p:extLst>
          </p:nvPr>
        </p:nvGraphicFramePr>
        <p:xfrm>
          <a:off x="685800" y="1828800"/>
          <a:ext cx="7620000" cy="46482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3810000"/>
                <a:gridCol w="3810000"/>
              </a:tblGrid>
              <a:tr h="4537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Medicare 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37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Age &gt; 65 yrs. </a:t>
                      </a:r>
                      <a:r>
                        <a:rPr lang="en-US" sz="1800" dirty="0" smtClean="0">
                          <a:effectLst/>
                        </a:rPr>
                        <a:t>: Medicare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22.1 %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37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                          Medicaid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8.8%</a:t>
                      </a: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3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Employee insured plan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32.7 %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8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Medigap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21.5 %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3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Medicare free for service 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14.9%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26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population covered by Medicare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47.1 million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8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Free for all coverage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35,360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8601" y="347990"/>
            <a:ext cx="8686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Table.3: Medicare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coverage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 age 65 yrs. and above.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457200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Medicaid</a:t>
            </a:r>
            <a:r>
              <a:rPr lang="en-US" i="1" dirty="0"/>
              <a:t>: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53400" cy="5181600"/>
          </a:xfrm>
        </p:spPr>
        <p:txBody>
          <a:bodyPr>
            <a:noAutofit/>
          </a:bodyPr>
          <a:lstStyle/>
          <a:p>
            <a:pPr algn="just"/>
            <a:r>
              <a:rPr lang="en-US" sz="1800" dirty="0"/>
              <a:t>S</a:t>
            </a:r>
            <a:r>
              <a:rPr lang="en-US" sz="1800" dirty="0" smtClean="0"/>
              <a:t>ingle </a:t>
            </a:r>
            <a:r>
              <a:rPr lang="en-US" sz="1800" dirty="0"/>
              <a:t>largest health-care program in the </a:t>
            </a:r>
            <a:r>
              <a:rPr lang="en-US" sz="1800" dirty="0" smtClean="0"/>
              <a:t>country.</a:t>
            </a:r>
          </a:p>
          <a:p>
            <a:pPr algn="just"/>
            <a:r>
              <a:rPr lang="en-US" sz="1800" dirty="0"/>
              <a:t>J</a:t>
            </a:r>
            <a:r>
              <a:rPr lang="en-US" sz="1800" dirty="0" smtClean="0"/>
              <a:t>ointly </a:t>
            </a:r>
            <a:r>
              <a:rPr lang="en-US" sz="1800" dirty="0"/>
              <a:t>financed and administered by the federal government and individual state governments</a:t>
            </a:r>
            <a:r>
              <a:rPr lang="en-US" sz="1800" dirty="0" smtClean="0"/>
              <a:t>.</a:t>
            </a:r>
          </a:p>
          <a:p>
            <a:pPr algn="just"/>
            <a:r>
              <a:rPr lang="en-US" sz="1800" dirty="0" smtClean="0"/>
              <a:t>Beneficiary:</a:t>
            </a:r>
          </a:p>
          <a:p>
            <a:pPr marL="0" indent="0" algn="just">
              <a:buNone/>
            </a:pPr>
            <a:r>
              <a:rPr lang="en-US" sz="1800" dirty="0" smtClean="0"/>
              <a:t>         Poor, Elderly, Disabled, Children, Pregnant Women and Parents of young children</a:t>
            </a:r>
          </a:p>
          <a:p>
            <a:pPr marL="0" indent="0" algn="just">
              <a:buNone/>
            </a:pPr>
            <a:r>
              <a:rPr lang="en-US" sz="1800" b="1" dirty="0"/>
              <a:t>M</a:t>
            </a:r>
            <a:r>
              <a:rPr lang="en-US" sz="1800" b="1" dirty="0" smtClean="0"/>
              <a:t>inimum </a:t>
            </a:r>
            <a:r>
              <a:rPr lang="en-US" sz="1800" b="1" dirty="0"/>
              <a:t>services </a:t>
            </a:r>
            <a:r>
              <a:rPr lang="en-US" sz="1800" b="1" dirty="0" smtClean="0"/>
              <a:t>covered:</a:t>
            </a:r>
          </a:p>
          <a:p>
            <a:pPr algn="just"/>
            <a:r>
              <a:rPr lang="en-US" sz="1800" dirty="0" smtClean="0"/>
              <a:t>Inpatient </a:t>
            </a:r>
            <a:r>
              <a:rPr lang="en-US" sz="1800" dirty="0"/>
              <a:t>and outpatient medical care, </a:t>
            </a:r>
            <a:endParaRPr lang="en-US" sz="1800" dirty="0" smtClean="0"/>
          </a:p>
          <a:p>
            <a:pPr algn="just"/>
            <a:r>
              <a:rPr lang="en-US" sz="1800" dirty="0" smtClean="0"/>
              <a:t>Physician </a:t>
            </a:r>
            <a:r>
              <a:rPr lang="en-US" sz="1800" dirty="0"/>
              <a:t>services, </a:t>
            </a:r>
            <a:endParaRPr lang="en-US" sz="1800" dirty="0" smtClean="0"/>
          </a:p>
          <a:p>
            <a:pPr algn="just"/>
            <a:r>
              <a:rPr lang="en-US" sz="1800" dirty="0" smtClean="0"/>
              <a:t>Laboratory </a:t>
            </a:r>
            <a:r>
              <a:rPr lang="en-US" sz="1800" dirty="0"/>
              <a:t>and imaging services, </a:t>
            </a:r>
            <a:endParaRPr lang="en-US" sz="1800" dirty="0" smtClean="0"/>
          </a:p>
          <a:p>
            <a:pPr algn="just"/>
            <a:r>
              <a:rPr lang="en-US" sz="1800" dirty="0" smtClean="0"/>
              <a:t>Family </a:t>
            </a:r>
            <a:r>
              <a:rPr lang="en-US" sz="1800" dirty="0"/>
              <a:t>planning services, </a:t>
            </a:r>
          </a:p>
          <a:p>
            <a:pPr algn="just"/>
            <a:r>
              <a:rPr lang="en-US" sz="1800" dirty="0" smtClean="0"/>
              <a:t>Mental </a:t>
            </a:r>
            <a:r>
              <a:rPr lang="en-US" sz="1800" dirty="0"/>
              <a:t>health services, </a:t>
            </a:r>
            <a:endParaRPr lang="en-US" sz="1800" dirty="0" smtClean="0"/>
          </a:p>
          <a:p>
            <a:pPr algn="just"/>
            <a:r>
              <a:rPr lang="en-US" sz="1800" dirty="0" smtClean="0"/>
              <a:t>Early </a:t>
            </a:r>
            <a:r>
              <a:rPr lang="en-US" sz="1800" dirty="0"/>
              <a:t>childhood diagnostic screening and treatment services, and </a:t>
            </a:r>
            <a:endParaRPr lang="en-US" sz="1800" dirty="0" smtClean="0"/>
          </a:p>
          <a:p>
            <a:pPr algn="just"/>
            <a:r>
              <a:rPr lang="en-US" sz="1800" dirty="0" smtClean="0"/>
              <a:t>Selected </a:t>
            </a:r>
            <a:r>
              <a:rPr lang="en-US" sz="1800" dirty="0"/>
              <a:t>long-term care services including nursing home care and home health </a:t>
            </a:r>
            <a:r>
              <a:rPr lang="en-US" sz="1800" dirty="0" smtClean="0"/>
              <a:t>care.</a:t>
            </a:r>
          </a:p>
        </p:txBody>
      </p:sp>
      <p:pic>
        <p:nvPicPr>
          <p:cNvPr id="4098" name="Picture 2" descr="C:\Users\Dr. Vikash R. Keshri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855"/>
            <a:ext cx="3657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2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Medicaid</a:t>
            </a:r>
            <a:r>
              <a:rPr lang="en-US" i="1" dirty="0"/>
              <a:t> </a:t>
            </a:r>
            <a:r>
              <a:rPr lang="en-US" i="1" dirty="0" err="1" smtClean="0"/>
              <a:t>cont</a:t>
            </a:r>
            <a:r>
              <a:rPr lang="en-US" i="1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Optional </a:t>
            </a:r>
            <a:r>
              <a:rPr lang="en-US" sz="2400" b="1" dirty="0" smtClean="0"/>
              <a:t>services:</a:t>
            </a:r>
            <a:endParaRPr lang="en-US" sz="2400" b="1" dirty="0"/>
          </a:p>
          <a:p>
            <a:r>
              <a:rPr lang="en-US" sz="2400" dirty="0" smtClean="0"/>
              <a:t>Rehabilitation </a:t>
            </a:r>
            <a:r>
              <a:rPr lang="en-US" sz="2400" dirty="0"/>
              <a:t>care, </a:t>
            </a:r>
          </a:p>
          <a:p>
            <a:r>
              <a:rPr lang="en-US" sz="2400" dirty="0" smtClean="0"/>
              <a:t>Dental </a:t>
            </a:r>
            <a:r>
              <a:rPr lang="en-US" sz="2400" dirty="0"/>
              <a:t>care, and </a:t>
            </a:r>
          </a:p>
          <a:p>
            <a:r>
              <a:rPr lang="en-US" sz="2400" dirty="0"/>
              <a:t>H</a:t>
            </a:r>
            <a:r>
              <a:rPr lang="en-US" sz="2400" dirty="0" smtClean="0"/>
              <a:t>ome </a:t>
            </a:r>
            <a:r>
              <a:rPr lang="en-US" sz="2400" dirty="0"/>
              <a:t>and </a:t>
            </a:r>
          </a:p>
          <a:p>
            <a:r>
              <a:rPr lang="en-US" sz="2400" dirty="0" smtClean="0"/>
              <a:t>Community-based </a:t>
            </a:r>
            <a:r>
              <a:rPr lang="en-US" sz="2400" dirty="0"/>
              <a:t>long-term care services.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81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553200" cy="7620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dirty="0"/>
              <a:t>Outline of Presentation: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162800" cy="5105400"/>
          </a:xfrm>
        </p:spPr>
        <p:txBody>
          <a:bodyPr>
            <a:normAutofit/>
          </a:bodyPr>
          <a:lstStyle/>
          <a:p>
            <a:pPr lvl="0"/>
            <a:r>
              <a:rPr lang="en-US" sz="2000" b="1" dirty="0"/>
              <a:t>Introduction</a:t>
            </a:r>
            <a:endParaRPr lang="en-US" sz="2000" dirty="0"/>
          </a:p>
          <a:p>
            <a:pPr lvl="0"/>
            <a:r>
              <a:rPr lang="en-US" sz="2000" b="1" dirty="0"/>
              <a:t>Organizational structure</a:t>
            </a:r>
            <a:endParaRPr lang="en-US" sz="2000" dirty="0"/>
          </a:p>
          <a:p>
            <a:pPr lvl="0"/>
            <a:r>
              <a:rPr lang="en-US" sz="2000" b="1" dirty="0"/>
              <a:t>Health Care Delivery System in US</a:t>
            </a:r>
            <a:endParaRPr lang="en-US" sz="2000" dirty="0"/>
          </a:p>
          <a:p>
            <a:r>
              <a:rPr lang="en-US" sz="2000" b="1" dirty="0"/>
              <a:t>Components of US health System</a:t>
            </a:r>
            <a:endParaRPr lang="en-US" sz="2000" dirty="0"/>
          </a:p>
          <a:p>
            <a:pPr lvl="0"/>
            <a:r>
              <a:rPr lang="en-US" sz="2000" b="1" dirty="0" smtClean="0"/>
              <a:t>Major </a:t>
            </a:r>
            <a:r>
              <a:rPr lang="en-US" sz="2000" b="1" dirty="0"/>
              <a:t>Stakeholders in the Health Care System in US</a:t>
            </a:r>
            <a:endParaRPr lang="en-US" sz="2000" dirty="0"/>
          </a:p>
          <a:p>
            <a:pPr lvl="0"/>
            <a:r>
              <a:rPr lang="en-US" sz="2000" b="1" dirty="0" smtClean="0"/>
              <a:t>Health </a:t>
            </a:r>
            <a:r>
              <a:rPr lang="en-US" sz="2000" b="1" dirty="0"/>
              <a:t>Financing:</a:t>
            </a:r>
            <a:endParaRPr lang="en-US" sz="2000" dirty="0"/>
          </a:p>
          <a:p>
            <a:pPr lvl="2"/>
            <a:r>
              <a:rPr lang="en-US" sz="2000" b="1" dirty="0"/>
              <a:t>Private Health Insurance</a:t>
            </a:r>
            <a:endParaRPr lang="en-US" sz="2000" dirty="0"/>
          </a:p>
          <a:p>
            <a:pPr lvl="2"/>
            <a:r>
              <a:rPr lang="en-US" sz="2000" b="1" dirty="0"/>
              <a:t>Government Health Insurance:</a:t>
            </a:r>
            <a:endParaRPr lang="en-US" sz="2000" dirty="0"/>
          </a:p>
          <a:p>
            <a:pPr marL="0" lvl="0" indent="0">
              <a:buNone/>
            </a:pPr>
            <a:r>
              <a:rPr lang="en-US" sz="1800" b="1" dirty="0" smtClean="0"/>
              <a:t>                       Medicare</a:t>
            </a:r>
            <a:endParaRPr lang="en-US" sz="1800" dirty="0"/>
          </a:p>
          <a:p>
            <a:pPr marL="0" lvl="0" indent="0">
              <a:buNone/>
            </a:pPr>
            <a:r>
              <a:rPr lang="en-US" sz="2000" b="1" dirty="0" smtClean="0"/>
              <a:t>                       Medicaid</a:t>
            </a:r>
            <a:endParaRPr lang="en-US" sz="2000" dirty="0"/>
          </a:p>
          <a:p>
            <a:pPr marL="0" lvl="0" indent="0">
              <a:buNone/>
            </a:pPr>
            <a:r>
              <a:rPr lang="en-US" sz="2000" b="1" dirty="0" smtClean="0"/>
              <a:t>                       SCHIP</a:t>
            </a:r>
            <a:endParaRPr lang="en-US" sz="2000" dirty="0"/>
          </a:p>
          <a:p>
            <a:pPr lvl="0"/>
            <a:r>
              <a:rPr lang="en-US" sz="2000" b="1" dirty="0"/>
              <a:t>Public Health System</a:t>
            </a:r>
            <a:endParaRPr lang="en-US" sz="2000" dirty="0"/>
          </a:p>
          <a:p>
            <a:pPr lvl="0"/>
            <a:r>
              <a:rPr lang="en-US" sz="2000" b="1" dirty="0"/>
              <a:t>Health Care </a:t>
            </a:r>
            <a:r>
              <a:rPr lang="en-US" sz="2000" b="1" dirty="0" smtClean="0"/>
              <a:t>Reform 2010 </a:t>
            </a:r>
            <a:r>
              <a:rPr lang="en-US" sz="2000" b="1" dirty="0"/>
              <a:t>in USA</a:t>
            </a:r>
            <a:endParaRPr lang="en-US" sz="2000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22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2286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Table.3</a:t>
            </a:r>
            <a:r>
              <a:rPr lang="en-US" sz="2400" b="1" dirty="0"/>
              <a:t>: Medicaid coverage on the basis of eligibility in year </a:t>
            </a:r>
            <a:r>
              <a:rPr lang="en-US" sz="2400" b="1" dirty="0" smtClean="0"/>
              <a:t>2009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25689"/>
              </p:ext>
            </p:extLst>
          </p:nvPr>
        </p:nvGraphicFramePr>
        <p:xfrm>
          <a:off x="1066800" y="1600200"/>
          <a:ext cx="7315200" cy="449579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657600"/>
                <a:gridCol w="3657600"/>
              </a:tblGrid>
              <a:tr h="7057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 beneficiaries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56.0 Million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7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Aged 65 or above 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6.5%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82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Blind or disabled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14.0%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19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Adult in the family of dependent children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22.6%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7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Children &lt; 21 years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48.4%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82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Others 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8.55%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80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6096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Overall Medicaid coverage:</a:t>
            </a:r>
            <a:endParaRPr lang="en-US" sz="2400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1600200"/>
            <a:ext cx="6858000" cy="496252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37465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Figure: Health insurance coverage among children &lt; 18 years of age.</a:t>
            </a:r>
            <a:endParaRPr lang="en-US" sz="2400" b="1" dirty="0"/>
          </a:p>
        </p:txBody>
      </p:sp>
      <p:pic>
        <p:nvPicPr>
          <p:cNvPr id="4" name="Content Placeholder 3" descr="Figure 14 is a line graph showing trends in health insurance coverage among children under 18 years of age, by type of coverage, for 2000 through 2010." title="Figure 1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8170" y="1706563"/>
            <a:ext cx="6507659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6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381000"/>
            <a:ext cx="8642350" cy="747713"/>
          </a:xfrm>
        </p:spPr>
        <p:txBody>
          <a:bodyPr>
            <a:normAutofit/>
          </a:bodyPr>
          <a:lstStyle/>
          <a:p>
            <a:r>
              <a:rPr lang="en-US" b="1" i="1" dirty="0"/>
              <a:t>SCHIP</a:t>
            </a:r>
            <a:r>
              <a:rPr lang="en-US" i="1" dirty="0" smtClean="0"/>
              <a:t>:</a:t>
            </a:r>
            <a:r>
              <a:rPr lang="en-US" dirty="0"/>
              <a:t> </a:t>
            </a:r>
            <a:r>
              <a:rPr lang="en-US" sz="2400" b="1" dirty="0"/>
              <a:t>State Children’s Health Insurance </a:t>
            </a:r>
            <a:r>
              <a:rPr lang="en-US" sz="2400" b="1" dirty="0" smtClean="0"/>
              <a:t>Program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47800"/>
            <a:ext cx="8305800" cy="52577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Started in 1997.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For </a:t>
            </a:r>
            <a:r>
              <a:rPr lang="en-US" sz="1800" dirty="0"/>
              <a:t>low-income children not eligible for the traditional Medicaid </a:t>
            </a:r>
            <a:r>
              <a:rPr lang="en-US" sz="1800" dirty="0" smtClean="0"/>
              <a:t>program.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U</a:t>
            </a:r>
            <a:r>
              <a:rPr lang="en-US" sz="1800" dirty="0" smtClean="0"/>
              <a:t>ninsured </a:t>
            </a:r>
            <a:r>
              <a:rPr lang="en-US" sz="1800" dirty="0"/>
              <a:t>children who reside in families with incomes below 200% of the FPL or whose family has an income 50% higher than the state’s Medicaid eligibility threshold. 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/>
              <a:t>J</a:t>
            </a:r>
            <a:r>
              <a:rPr lang="en-US" sz="1800" dirty="0" smtClean="0"/>
              <a:t>ointly </a:t>
            </a:r>
            <a:r>
              <a:rPr lang="en-US" sz="1800" dirty="0"/>
              <a:t>financed and administered by the federal government and individual state </a:t>
            </a:r>
            <a:r>
              <a:rPr lang="en-US" sz="1800" dirty="0" smtClean="0"/>
              <a:t>governments.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/>
              <a:t>Veteran’s Administrations:</a:t>
            </a:r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1800" dirty="0" smtClean="0"/>
              <a:t>Federally </a:t>
            </a:r>
            <a:r>
              <a:rPr lang="en-US" sz="1800" dirty="0"/>
              <a:t>administered program for veterans of the </a:t>
            </a:r>
            <a:r>
              <a:rPr lang="en-US" sz="1800" dirty="0" smtClean="0"/>
              <a:t>military.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Health </a:t>
            </a:r>
            <a:r>
              <a:rPr lang="en-US" sz="1800" dirty="0"/>
              <a:t>care is delivered in government-owned VA hospitals and clinics. </a:t>
            </a:r>
          </a:p>
          <a:p>
            <a:pPr>
              <a:lnSpc>
                <a:spcPct val="15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22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848600" cy="838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	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Private Health Insurance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Employer-sponsored insurance</a:t>
            </a:r>
            <a:r>
              <a:rPr lang="en-US" sz="20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Principle mode 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/>
              <a:t>Part </a:t>
            </a:r>
            <a:r>
              <a:rPr lang="en-US" sz="2000" dirty="0"/>
              <a:t>of the benefits package for employees.   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US" sz="2000" b="1" dirty="0" smtClean="0"/>
              <a:t>Administration</a:t>
            </a:r>
            <a:r>
              <a:rPr lang="en-US" sz="2000" b="1" dirty="0"/>
              <a:t>:</a:t>
            </a:r>
            <a:r>
              <a:rPr lang="en-US" sz="2000" dirty="0"/>
              <a:t>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Private </a:t>
            </a:r>
            <a:r>
              <a:rPr lang="en-US" sz="2000" dirty="0"/>
              <a:t>companies, both for-profit (e.g. Aetna, Cigna) and non-for-profit (e.g. Blue Cross/Blue Shield). </a:t>
            </a: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Self-Insured </a:t>
            </a:r>
            <a:r>
              <a:rPr lang="en-US" sz="2000" b="1" dirty="0" smtClean="0"/>
              <a:t>Company: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P</a:t>
            </a:r>
            <a:r>
              <a:rPr lang="en-US" sz="2000" dirty="0" smtClean="0"/>
              <a:t>ay </a:t>
            </a:r>
            <a:r>
              <a:rPr lang="en-US" sz="2000" dirty="0"/>
              <a:t>for all health care costs incurred by employees </a:t>
            </a:r>
            <a:r>
              <a:rPr lang="en-US" sz="2000" dirty="0" smtClean="0"/>
              <a:t>directly (general motors).</a:t>
            </a: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Private non-group (individual market</a:t>
            </a:r>
            <a:r>
              <a:rPr lang="en-US" sz="2000" b="1" dirty="0" smtClean="0"/>
              <a:t>):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P</a:t>
            </a:r>
            <a:r>
              <a:rPr lang="en-US" sz="2000" dirty="0" smtClean="0"/>
              <a:t>opulation </a:t>
            </a:r>
            <a:r>
              <a:rPr lang="en-US" sz="2000" dirty="0"/>
              <a:t>that is self-employed or </a:t>
            </a:r>
            <a:r>
              <a:rPr lang="en-US" sz="2000" dirty="0" smtClean="0"/>
              <a:t>retired.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0923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u="sng" dirty="0" smtClean="0"/>
              <a:t>USA: Public </a:t>
            </a:r>
            <a:r>
              <a:rPr lang="en-US" sz="2800" b="1" u="sng" dirty="0"/>
              <a:t>Health System: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1" dirty="0"/>
              <a:t>Public Health’s Three Core Functions</a:t>
            </a:r>
            <a:r>
              <a:rPr lang="en-US" sz="2000" b="1" i="1" dirty="0" smtClean="0"/>
              <a:t>: (as defined by IOM)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i="1" dirty="0" smtClean="0"/>
              <a:t>Assurance</a:t>
            </a:r>
          </a:p>
          <a:p>
            <a:pPr>
              <a:lnSpc>
                <a:spcPct val="150000"/>
              </a:lnSpc>
            </a:pPr>
            <a:r>
              <a:rPr lang="en-US" sz="2000" i="1" dirty="0" smtClean="0"/>
              <a:t>Policy Development </a:t>
            </a:r>
          </a:p>
          <a:p>
            <a:pPr>
              <a:lnSpc>
                <a:spcPct val="150000"/>
              </a:lnSpc>
            </a:pPr>
            <a:r>
              <a:rPr lang="en-US" sz="2000" i="1" dirty="0" smtClean="0"/>
              <a:t>Assessment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/>
              <a:t>The Ten Essential Services</a:t>
            </a:r>
            <a:r>
              <a:rPr lang="en-US" sz="2000" b="1" i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n-US" sz="2000" i="1" dirty="0" smtClean="0"/>
              <a:t>Based on the three core principles, ten essential services has been defined: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7426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8077200" cy="533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 bwMode="auto">
          <a:xfrm>
            <a:off x="685800" y="6019799"/>
            <a:ext cx="8077200" cy="838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Source: </a:t>
            </a:r>
            <a:r>
              <a:rPr lang="en-US" sz="1400" dirty="0"/>
              <a:t>Wallace RB, </a:t>
            </a:r>
            <a:r>
              <a:rPr lang="en-US" sz="1400" dirty="0" err="1"/>
              <a:t>Kohatsu</a:t>
            </a:r>
            <a:r>
              <a:rPr lang="en-US" sz="1400" dirty="0"/>
              <a:t> N. editors.  </a:t>
            </a:r>
            <a:r>
              <a:rPr lang="en-US" sz="1400" dirty="0" err="1"/>
              <a:t>Maxcy</a:t>
            </a:r>
            <a:r>
              <a:rPr lang="en-US" sz="1400" dirty="0"/>
              <a:t>- </a:t>
            </a:r>
            <a:r>
              <a:rPr lang="en-US" sz="1400" dirty="0" err="1"/>
              <a:t>Rosenue</a:t>
            </a:r>
            <a:r>
              <a:rPr lang="en-US" sz="1400" dirty="0"/>
              <a:t> – Last: </a:t>
            </a:r>
            <a:r>
              <a:rPr lang="en-US" sz="1400" dirty="0" smtClean="0"/>
              <a:t>Public </a:t>
            </a:r>
            <a:r>
              <a:rPr lang="en-US" sz="1400" dirty="0"/>
              <a:t>Health </a:t>
            </a:r>
            <a:endParaRPr lang="en-US" sz="1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/>
              <a:t>and </a:t>
            </a:r>
            <a:r>
              <a:rPr lang="en-US" sz="1400" dirty="0"/>
              <a:t>Preventive Medicine. 15</a:t>
            </a:r>
            <a:r>
              <a:rPr lang="en-US" sz="1400" baseline="30000" dirty="0"/>
              <a:t>th</a:t>
            </a:r>
            <a:r>
              <a:rPr lang="en-US" sz="1400" dirty="0"/>
              <a:t> ed. New </a:t>
            </a:r>
            <a:r>
              <a:rPr lang="en-US" sz="1400" dirty="0" smtClean="0"/>
              <a:t>York; The </a:t>
            </a:r>
            <a:r>
              <a:rPr lang="en-US" sz="1400" dirty="0"/>
              <a:t>Mac – </a:t>
            </a:r>
            <a:r>
              <a:rPr lang="en-US" sz="1400" dirty="0" err="1"/>
              <a:t>Graw</a:t>
            </a:r>
            <a:r>
              <a:rPr lang="en-US" sz="1400" dirty="0"/>
              <a:t> hill Company: </a:t>
            </a:r>
            <a:endParaRPr lang="en-US" sz="1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/>
              <a:t>2008</a:t>
            </a:r>
            <a:r>
              <a:rPr lang="en-US" sz="1400" dirty="0"/>
              <a:t>. P1217- 50.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Unique feature of US public health system: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47800"/>
            <a:ext cx="8740775" cy="52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i="1" dirty="0"/>
              <a:t>Council on Linkages between Public Health Practice and Academia</a:t>
            </a:r>
            <a:r>
              <a:rPr lang="en-US" sz="2000" b="1" i="1" dirty="0" smtClean="0"/>
              <a:t>:</a:t>
            </a:r>
          </a:p>
          <a:p>
            <a:pPr>
              <a:lnSpc>
                <a:spcPct val="160000"/>
              </a:lnSpc>
            </a:pPr>
            <a:r>
              <a:rPr lang="en-US" sz="1800" dirty="0"/>
              <a:t>public health </a:t>
            </a:r>
            <a:r>
              <a:rPr lang="en-US" sz="1800" dirty="0" smtClean="0"/>
              <a:t>practice </a:t>
            </a:r>
            <a:r>
              <a:rPr lang="en-US" sz="1800" dirty="0"/>
              <a:t>“de-coupled” from its academic </a:t>
            </a:r>
            <a:r>
              <a:rPr lang="en-US" sz="1800" dirty="0" smtClean="0"/>
              <a:t>base.</a:t>
            </a:r>
          </a:p>
          <a:p>
            <a:pPr>
              <a:lnSpc>
                <a:spcPct val="160000"/>
              </a:lnSpc>
            </a:pPr>
            <a:r>
              <a:rPr lang="en-US" sz="1800" dirty="0"/>
              <a:t>to facilitate additional activities that would enhance the practice/academic </a:t>
            </a:r>
            <a:r>
              <a:rPr lang="en-US" sz="1800" dirty="0" smtClean="0"/>
              <a:t>connection</a:t>
            </a:r>
          </a:p>
          <a:p>
            <a:pPr marL="0" indent="0">
              <a:buNone/>
            </a:pPr>
            <a:r>
              <a:rPr lang="en-US" sz="2000" b="1" dirty="0"/>
              <a:t>Organizations under the Public Health System</a:t>
            </a:r>
            <a:r>
              <a:rPr lang="en-US" sz="2000" b="1" dirty="0" smtClean="0"/>
              <a:t>:</a:t>
            </a:r>
            <a:endParaRPr lang="en-US" sz="2000" dirty="0"/>
          </a:p>
          <a:p>
            <a:pPr marL="0" indent="0">
              <a:buNone/>
            </a:pPr>
            <a:r>
              <a:rPr lang="en-US" sz="1600" dirty="0"/>
              <a:t>The current operational arms of the PHS include:</a:t>
            </a:r>
          </a:p>
          <a:p>
            <a:pPr lvl="0"/>
            <a:r>
              <a:rPr lang="en-US" sz="1600" dirty="0"/>
              <a:t>National Institutes of Health (NIH), </a:t>
            </a:r>
          </a:p>
          <a:p>
            <a:pPr lvl="0"/>
            <a:r>
              <a:rPr lang="en-US" sz="1600" dirty="0"/>
              <a:t>Centers for Disease Control and Prevention (CDC), </a:t>
            </a:r>
          </a:p>
          <a:p>
            <a:pPr lvl="0"/>
            <a:r>
              <a:rPr lang="en-US" sz="1600" dirty="0"/>
              <a:t>Health Resources and Services Administration (HRSA), </a:t>
            </a:r>
          </a:p>
          <a:p>
            <a:pPr lvl="0"/>
            <a:r>
              <a:rPr lang="en-US" sz="1600" dirty="0"/>
              <a:t>Indian Health Service (IHS),</a:t>
            </a:r>
          </a:p>
          <a:p>
            <a:pPr lvl="0"/>
            <a:r>
              <a:rPr lang="en-US" sz="1600" dirty="0"/>
              <a:t>Food and Drug Administration (FDA), </a:t>
            </a:r>
          </a:p>
          <a:p>
            <a:pPr lvl="0"/>
            <a:r>
              <a:rPr lang="en-US" sz="1600" dirty="0"/>
              <a:t>Agency for Toxic Substances and Disease Registry (ATSDR) (administered by the CDC), and Substance Abuse and Mental Health Administration (SAMHA)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793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77200" cy="60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 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The state public health role: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Assessment of the health needs in the state based on statewide data collection: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Assurance </a:t>
            </a:r>
            <a:r>
              <a:rPr lang="en-US" sz="2000" dirty="0"/>
              <a:t>of an adequate statutory base for health activities in the state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Establishment </a:t>
            </a:r>
            <a:r>
              <a:rPr lang="en-US" sz="2000" dirty="0"/>
              <a:t>of statewide health objectives, delegating power to locals as appropriate and holding them accountable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Assurance </a:t>
            </a:r>
            <a:r>
              <a:rPr lang="en-US" sz="2000" dirty="0"/>
              <a:t>of appropriate organized statewide effort to develop and maintain essential, personal, educational, and environmental health services;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Provision </a:t>
            </a:r>
            <a:r>
              <a:rPr lang="en-US" sz="2000" dirty="0"/>
              <a:t>of access to necessary services; and solution of problems inimical to health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Guarantee </a:t>
            </a:r>
            <a:r>
              <a:rPr lang="en-US" sz="2000" dirty="0"/>
              <a:t>of a minimum set of essential health </a:t>
            </a:r>
            <a:r>
              <a:rPr lang="en-US" sz="2000" dirty="0" smtClean="0"/>
              <a:t>services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Support </a:t>
            </a:r>
            <a:r>
              <a:rPr lang="en-US" sz="2000" dirty="0"/>
              <a:t>of local service </a:t>
            </a:r>
            <a:r>
              <a:rPr lang="en-US" sz="2000" dirty="0" smtClean="0"/>
              <a:t>capacity.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486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924800" cy="381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Health Care Reform: 2010 (Obama Care</a:t>
            </a:r>
            <a:r>
              <a:rPr lang="en-US" sz="2800" b="1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L</a:t>
            </a:r>
            <a:r>
              <a:rPr lang="en-US" sz="2000" b="1" dirty="0" smtClean="0"/>
              <a:t>ong </a:t>
            </a:r>
            <a:r>
              <a:rPr lang="en-US" sz="2000" b="1" dirty="0"/>
              <a:t>history </a:t>
            </a:r>
            <a:r>
              <a:rPr lang="en-US" sz="2000" b="1" dirty="0" smtClean="0"/>
              <a:t>of Reform in US</a:t>
            </a:r>
            <a:r>
              <a:rPr lang="en-US" sz="2000" dirty="0" smtClean="0"/>
              <a:t>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The </a:t>
            </a:r>
            <a:r>
              <a:rPr lang="en-US" sz="2000" b="1" dirty="0"/>
              <a:t>2010 health reform basically enactment of 2 laws</a:t>
            </a:r>
            <a:r>
              <a:rPr lang="en-US" sz="2000" b="1" dirty="0" smtClean="0"/>
              <a:t>:</a:t>
            </a:r>
            <a:endParaRPr lang="en-US" sz="2000" dirty="0"/>
          </a:p>
          <a:p>
            <a:pPr marL="0" lvl="0" indent="0">
              <a:buNone/>
            </a:pPr>
            <a:r>
              <a:rPr lang="en-US" sz="2000" dirty="0" smtClean="0"/>
              <a:t>    Patient </a:t>
            </a:r>
            <a:r>
              <a:rPr lang="en-US" sz="2000" dirty="0"/>
              <a:t>protection and Affordable care bill (PPACA) 2010</a:t>
            </a:r>
            <a:r>
              <a:rPr lang="en-US" sz="2000" dirty="0" smtClean="0"/>
              <a:t>.</a:t>
            </a:r>
          </a:p>
          <a:p>
            <a:pPr marL="0" lvl="0" indent="0">
              <a:buNone/>
            </a:pPr>
            <a:r>
              <a:rPr lang="en-US" sz="2000" dirty="0" smtClean="0"/>
              <a:t>    Health care and Education reconciliation act of 2010</a:t>
            </a:r>
            <a:endParaRPr lang="en-US" sz="2000" dirty="0"/>
          </a:p>
          <a:p>
            <a:endParaRPr lang="en-US" sz="2000" b="1" dirty="0" smtClean="0"/>
          </a:p>
          <a:p>
            <a:r>
              <a:rPr lang="en-US" sz="2000" b="1" dirty="0" smtClean="0"/>
              <a:t>Key </a:t>
            </a:r>
            <a:r>
              <a:rPr lang="en-US" sz="2000" b="1" dirty="0"/>
              <a:t>features of these laws are</a:t>
            </a:r>
            <a:r>
              <a:rPr lang="en-US" sz="2000" b="1" dirty="0" smtClean="0"/>
              <a:t>:</a:t>
            </a:r>
          </a:p>
          <a:p>
            <a:pPr marL="0" indent="0">
              <a:buNone/>
            </a:pPr>
            <a:r>
              <a:rPr lang="en-US" sz="2000" b="1" dirty="0" smtClean="0"/>
              <a:t>Pt</a:t>
            </a:r>
            <a:r>
              <a:rPr lang="en-US" sz="2000" b="1" dirty="0"/>
              <a:t>.’s Rights and Protection: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b="1" dirty="0" smtClean="0"/>
              <a:t>SBC</a:t>
            </a:r>
            <a:r>
              <a:rPr lang="en-US" sz="2000" b="1" dirty="0"/>
              <a:t>:  Summary of benefit and </a:t>
            </a:r>
            <a:r>
              <a:rPr lang="en-US" sz="2000" b="1" dirty="0" smtClean="0"/>
              <a:t>coverage: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Consumer Assistance Programme:</a:t>
            </a:r>
            <a:endParaRPr lang="en-US" sz="2000" dirty="0"/>
          </a:p>
          <a:p>
            <a:pPr lvl="1"/>
            <a:r>
              <a:rPr lang="en-US" sz="1800" dirty="0"/>
              <a:t>File complaints and appeals.</a:t>
            </a:r>
          </a:p>
          <a:p>
            <a:pPr lvl="1"/>
            <a:r>
              <a:rPr lang="en-US" sz="1800" dirty="0"/>
              <a:t>Enroll in health </a:t>
            </a:r>
            <a:r>
              <a:rPr lang="en-US" sz="1800" dirty="0" smtClean="0"/>
              <a:t>coverage</a:t>
            </a:r>
          </a:p>
          <a:p>
            <a:pPr lvl="1"/>
            <a:r>
              <a:rPr lang="en-US" sz="1800" dirty="0" smtClean="0"/>
              <a:t>Get </a:t>
            </a:r>
            <a:r>
              <a:rPr lang="en-US" sz="1800" dirty="0"/>
              <a:t>educated about your rights and responsibilities.</a:t>
            </a:r>
          </a:p>
          <a:p>
            <a:pPr marL="0" lvl="0" indent="0">
              <a:buNone/>
            </a:pPr>
            <a:r>
              <a:rPr lang="en-US" sz="2000" dirty="0" smtClean="0"/>
              <a:t>    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778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1"/>
            <a:ext cx="7315200" cy="762000"/>
          </a:xfrm>
        </p:spPr>
        <p:txBody>
          <a:bodyPr>
            <a:normAutofit/>
          </a:bodyPr>
          <a:lstStyle/>
          <a:p>
            <a:r>
              <a:rPr lang="en-US" sz="3600" b="1" dirty="0"/>
              <a:t>Introduction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696200" cy="49529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000" b="1" dirty="0"/>
              <a:t>Complexity of Health System in </a:t>
            </a:r>
            <a:r>
              <a:rPr lang="en-US" sz="2000" b="1" dirty="0" smtClean="0"/>
              <a:t>USA</a:t>
            </a:r>
            <a:endParaRPr lang="en-US" sz="2400" dirty="0" smtClean="0"/>
          </a:p>
          <a:p>
            <a:r>
              <a:rPr lang="en-US" sz="2000" dirty="0" smtClean="0"/>
              <a:t>Relies </a:t>
            </a:r>
            <a:r>
              <a:rPr lang="en-US" sz="2000" dirty="0"/>
              <a:t>on a combination of governmental </a:t>
            </a:r>
            <a:r>
              <a:rPr lang="en-US" sz="2000" dirty="0" smtClean="0"/>
              <a:t>action, market </a:t>
            </a:r>
            <a:r>
              <a:rPr lang="en-US" sz="2000" dirty="0"/>
              <a:t>forces, and voluntary charitable initiatives to deliver health </a:t>
            </a:r>
            <a:r>
              <a:rPr lang="en-US" sz="2000" dirty="0" smtClean="0"/>
              <a:t>services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3172730"/>
              </p:ext>
            </p:extLst>
          </p:nvPr>
        </p:nvGraphicFramePr>
        <p:xfrm>
          <a:off x="1219200" y="3352800"/>
          <a:ext cx="64770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610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Key features </a:t>
            </a:r>
            <a:r>
              <a:rPr lang="en-US" sz="3200" b="1" dirty="0" smtClean="0"/>
              <a:t>of 2010 Reforms cont.……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992688"/>
          </a:xfrm>
        </p:spPr>
        <p:txBody>
          <a:bodyPr/>
          <a:lstStyle/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Appealing </a:t>
            </a:r>
            <a:r>
              <a:rPr lang="en-US" sz="1800" dirty="0"/>
              <a:t>Health Plan Decisions</a:t>
            </a:r>
          </a:p>
          <a:p>
            <a:pPr lvl="0"/>
            <a:r>
              <a:rPr lang="en-US" sz="1800" dirty="0"/>
              <a:t>Preventive Care</a:t>
            </a:r>
          </a:p>
          <a:p>
            <a:pPr lvl="0"/>
            <a:r>
              <a:rPr lang="en-US" sz="1800" dirty="0"/>
              <a:t>Patient's Bill of </a:t>
            </a:r>
            <a:r>
              <a:rPr lang="en-US" sz="1800" dirty="0" smtClean="0"/>
              <a:t>Rights:</a:t>
            </a:r>
          </a:p>
          <a:p>
            <a:pPr marL="0" lvl="0" indent="0">
              <a:buNone/>
            </a:pPr>
            <a:endParaRPr lang="en-US" sz="1800" dirty="0"/>
          </a:p>
          <a:p>
            <a:pPr marL="514350" lvl="0" indent="-514350">
              <a:buFont typeface="+mj-lt"/>
              <a:buAutoNum type="arabicPeriod"/>
            </a:pPr>
            <a:r>
              <a:rPr lang="en-US" sz="1800" dirty="0" smtClean="0"/>
              <a:t>Coverage </a:t>
            </a:r>
            <a:r>
              <a:rPr lang="en-US" sz="1800" dirty="0"/>
              <a:t>to Americans with Pre-existing Conditions: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800" dirty="0"/>
              <a:t>Protects consumer’s Choice of Doctors: 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Keeps Young Adults </a:t>
            </a:r>
            <a:r>
              <a:rPr lang="en-US" sz="1800" dirty="0" smtClean="0"/>
              <a:t>Covered: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Ends Lifetime Limits on Coverage: </a:t>
            </a: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Ends Pre-Existing Condition Exclusions for Children under </a:t>
            </a:r>
            <a:r>
              <a:rPr lang="en-US" sz="1800" dirty="0" smtClean="0"/>
              <a:t>19: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Ends Arbitrary Withdrawals of Insurance </a:t>
            </a:r>
            <a:r>
              <a:rPr lang="en-US" sz="1800" dirty="0" smtClean="0"/>
              <a:t>Coverage.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Reviews Premium Increases: </a:t>
            </a: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Helps Get the Most from Your Premium Dollars: </a:t>
            </a: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Restricts Annual Dollar Limits on Coverage: </a:t>
            </a: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Removes Insurance Company Barriers to Emergency </a:t>
            </a:r>
            <a:r>
              <a:rPr lang="en-US" sz="1800" dirty="0" smtClean="0"/>
              <a:t>Services: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22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Key </a:t>
            </a:r>
            <a:r>
              <a:rPr lang="en-US" sz="3200" b="1" dirty="0" smtClean="0"/>
              <a:t>features cont.….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600201"/>
            <a:ext cx="8642350" cy="5068888"/>
          </a:xfrm>
        </p:spPr>
        <p:txBody>
          <a:bodyPr/>
          <a:lstStyle/>
          <a:p>
            <a:pPr lvl="0"/>
            <a:r>
              <a:rPr lang="en-US" sz="2400" dirty="0"/>
              <a:t>Doctor Choice &amp; ER </a:t>
            </a:r>
            <a:r>
              <a:rPr lang="en-US" sz="2400" dirty="0" smtClean="0"/>
              <a:t>Access:</a:t>
            </a:r>
          </a:p>
          <a:p>
            <a:r>
              <a:rPr lang="en-US" sz="2400" b="1" dirty="0"/>
              <a:t>Grandfathered Health Plans</a:t>
            </a:r>
          </a:p>
          <a:p>
            <a:pPr marL="0" lv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/>
              <a:t>Insurance Choices:</a:t>
            </a:r>
            <a:endParaRPr lang="en-US" sz="2400" dirty="0"/>
          </a:p>
          <a:p>
            <a:endParaRPr lang="en-US" sz="2400" b="1" u="sng" dirty="0" smtClean="0">
              <a:hlinkClick r:id="rId2"/>
            </a:endParaRPr>
          </a:p>
          <a:p>
            <a:r>
              <a:rPr lang="en-US" sz="2000" dirty="0" smtClean="0"/>
              <a:t>Pre- Existing condition insurance plan (PCIP):</a:t>
            </a:r>
          </a:p>
          <a:p>
            <a:r>
              <a:rPr lang="en-US" sz="2000" dirty="0" smtClean="0"/>
              <a:t>Young Adult Coverage:</a:t>
            </a:r>
          </a:p>
          <a:p>
            <a:r>
              <a:rPr lang="en-US" sz="2000" dirty="0" smtClean="0"/>
              <a:t>Affordable insurance exchange:</a:t>
            </a:r>
          </a:p>
          <a:p>
            <a:r>
              <a:rPr lang="en-US" sz="2000" dirty="0" smtClean="0"/>
              <a:t>CO – OP insurance plans:</a:t>
            </a:r>
          </a:p>
          <a:p>
            <a:r>
              <a:rPr lang="en-US" sz="2000" dirty="0" smtClean="0"/>
              <a:t>Preventive and other services for &gt; 65 years under Medicare and also covers donut hole.</a:t>
            </a:r>
          </a:p>
          <a:p>
            <a:r>
              <a:rPr lang="en-US" sz="2000" dirty="0" smtClean="0"/>
              <a:t>Medicare Drug Discounts: to cover the donut hole</a:t>
            </a:r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313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System: US ----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Multiple players.</a:t>
            </a:r>
          </a:p>
          <a:p>
            <a:endParaRPr lang="en-US" sz="2400" dirty="0"/>
          </a:p>
          <a:p>
            <a:r>
              <a:rPr lang="en-US" sz="2400" dirty="0" smtClean="0"/>
              <a:t>Different Providers.</a:t>
            </a:r>
          </a:p>
          <a:p>
            <a:endParaRPr lang="en-US" sz="2400" dirty="0"/>
          </a:p>
          <a:p>
            <a:r>
              <a:rPr lang="en-US" sz="2400" dirty="0" smtClean="0"/>
              <a:t>Private Pre- dominance.</a:t>
            </a:r>
          </a:p>
          <a:p>
            <a:endParaRPr lang="en-US" sz="2400" dirty="0"/>
          </a:p>
          <a:p>
            <a:r>
              <a:rPr lang="en-US" sz="2400" dirty="0" smtClean="0"/>
              <a:t>Private Insurance</a:t>
            </a:r>
          </a:p>
          <a:p>
            <a:endParaRPr lang="en-US" sz="2400" dirty="0"/>
          </a:p>
          <a:p>
            <a:r>
              <a:rPr lang="en-US" sz="2400" dirty="0" smtClean="0"/>
              <a:t>Private service providers</a:t>
            </a:r>
          </a:p>
        </p:txBody>
      </p:sp>
    </p:spTree>
    <p:extLst>
      <p:ext uri="{BB962C8B-B14F-4D97-AF65-F5344CB8AC3E}">
        <p14:creationId xmlns:p14="http://schemas.microsoft.com/office/powerpoint/2010/main" val="371774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References</a:t>
            </a:r>
            <a:r>
              <a:rPr lang="en-US" sz="2400" b="1" dirty="0" smtClean="0"/>
              <a:t>: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600201"/>
            <a:ext cx="8588375" cy="5068888"/>
          </a:xfrm>
        </p:spPr>
        <p:txBody>
          <a:bodyPr>
            <a:normAutofit/>
          </a:bodyPr>
          <a:lstStyle/>
          <a:p>
            <a:pPr lvl="0"/>
            <a:r>
              <a:rPr lang="en-US" sz="1600" dirty="0"/>
              <a:t>Wallace RB, </a:t>
            </a:r>
            <a:r>
              <a:rPr lang="en-US" sz="1600" dirty="0" err="1"/>
              <a:t>Kohatsu</a:t>
            </a:r>
            <a:r>
              <a:rPr lang="en-US" sz="1600" dirty="0"/>
              <a:t> N. editors.  </a:t>
            </a:r>
            <a:r>
              <a:rPr lang="en-US" sz="1600" dirty="0" err="1"/>
              <a:t>Maxcy</a:t>
            </a:r>
            <a:r>
              <a:rPr lang="en-US" sz="1600" dirty="0"/>
              <a:t>- </a:t>
            </a:r>
            <a:r>
              <a:rPr lang="en-US" sz="1600" dirty="0" err="1"/>
              <a:t>Rosenue</a:t>
            </a:r>
            <a:r>
              <a:rPr lang="en-US" sz="1600" dirty="0"/>
              <a:t> – Last: Public Health and Preventive Medicine. 15</a:t>
            </a:r>
            <a:r>
              <a:rPr lang="en-US" sz="1600" baseline="30000" dirty="0"/>
              <a:t>th</a:t>
            </a:r>
            <a:r>
              <a:rPr lang="en-US" sz="1600" dirty="0"/>
              <a:t> ed. New York; The Mac – </a:t>
            </a:r>
            <a:r>
              <a:rPr lang="en-US" sz="1600" dirty="0" err="1"/>
              <a:t>Graw</a:t>
            </a:r>
            <a:r>
              <a:rPr lang="en-US" sz="1600" dirty="0"/>
              <a:t> hill Company: 2008. P1217- 50.</a:t>
            </a:r>
          </a:p>
          <a:p>
            <a:pPr lvl="0"/>
            <a:r>
              <a:rPr lang="en-US" sz="1600" dirty="0" err="1"/>
              <a:t>Detel</a:t>
            </a:r>
            <a:r>
              <a:rPr lang="en-US" sz="1600" dirty="0"/>
              <a:t> R. Holland WW. McEwen J. </a:t>
            </a:r>
            <a:r>
              <a:rPr lang="en-US" sz="1600" dirty="0" err="1"/>
              <a:t>Ommen</a:t>
            </a:r>
            <a:r>
              <a:rPr lang="en-US" sz="1600" dirty="0"/>
              <a:t> J. editors. Oxford Textbook of Public Health. 3</a:t>
            </a:r>
            <a:r>
              <a:rPr lang="en-US" sz="1600" baseline="30000" dirty="0"/>
              <a:t>rd</a:t>
            </a:r>
            <a:r>
              <a:rPr lang="en-US" sz="1600" dirty="0"/>
              <a:t> edition. New York; Oxford University Press.</a:t>
            </a:r>
          </a:p>
          <a:p>
            <a:pPr lvl="0"/>
            <a:r>
              <a:rPr lang="en-US" sz="1600" dirty="0"/>
              <a:t>US Department of Health and Human Services, Centre for Disease Control, National Centre for Health Statistics. Health – United States 2011: With Special Feature on Socioeconomic Status and Health. Hyattsville, MD. 2012.</a:t>
            </a:r>
          </a:p>
          <a:p>
            <a:pPr lvl="0"/>
            <a:r>
              <a:rPr lang="en-US" sz="1600" dirty="0"/>
              <a:t>Chua KP. Overview of American Health System. Available from URL: </a:t>
            </a:r>
            <a:r>
              <a:rPr lang="en-US" sz="1600" u="sng" dirty="0">
                <a:hlinkClick r:id="rId3"/>
              </a:rPr>
              <a:t>http://www.amsa.org/AMSA/Libraries/Committee_Docs/HealthCareSystemOverview.sflb.ashx</a:t>
            </a:r>
            <a:endParaRPr lang="en-US" sz="1600" dirty="0"/>
          </a:p>
          <a:p>
            <a:pPr lvl="0"/>
            <a:r>
              <a:rPr lang="en-US" sz="1600" dirty="0"/>
              <a:t>National Center for Health Statistics, USA. Health, United States, 2011: With special feature on socio-Economic status and health. Hyattsville, MD. 2012.</a:t>
            </a:r>
          </a:p>
          <a:p>
            <a:pPr lvl="0"/>
            <a:r>
              <a:rPr lang="en-US" sz="1600" dirty="0"/>
              <a:t>U. S. Department of health and human services. Key Features of law. Available from URL: </a:t>
            </a:r>
            <a:r>
              <a:rPr lang="en-US" sz="1600" u="sng" dirty="0" smtClean="0">
                <a:hlinkClick r:id="rId4"/>
              </a:rPr>
              <a:t>http</a:t>
            </a:r>
            <a:r>
              <a:rPr lang="en-US" sz="1600" u="sng" dirty="0">
                <a:hlinkClick r:id="rId4"/>
              </a:rPr>
              <a:t>://</a:t>
            </a:r>
            <a:r>
              <a:rPr lang="en-US" sz="1600" u="sng" dirty="0" smtClean="0">
                <a:hlinkClick r:id="rId4"/>
              </a:rPr>
              <a:t>www.healthcare.gov/law/resources/authorities/health-reform-and-hhs.html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334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0" y="4191000"/>
            <a:ext cx="3385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Users\Dr. Vikash R. Keshri\Desktop\Ryan B'day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"/>
            <a:ext cx="8686800" cy="65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9600" y="3729335"/>
            <a:ext cx="3385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17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685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Organizational Structure</a:t>
            </a:r>
            <a:r>
              <a:rPr lang="en-US" b="1" dirty="0" smtClean="0"/>
              <a:t>:</a:t>
            </a:r>
            <a:endParaRPr lang="en-US" dirty="0"/>
          </a:p>
        </p:txBody>
      </p:sp>
      <p:pic>
        <p:nvPicPr>
          <p:cNvPr id="4" name="Content Placeholder 3" descr="http://www.netage.com/economics/gov/images-org/USHHS-orgchart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1752600"/>
            <a:ext cx="8305800" cy="493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 descr="C:\Users\Dr. Vikash R. Keshri\Desktop\downloa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-1"/>
            <a:ext cx="1789045" cy="152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27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77200" cy="533400"/>
          </a:xfrm>
        </p:spPr>
        <p:txBody>
          <a:bodyPr>
            <a:normAutofit/>
          </a:bodyPr>
          <a:lstStyle/>
          <a:p>
            <a:r>
              <a:rPr lang="en-US" sz="2400" b="1" dirty="0"/>
              <a:t>Health </a:t>
            </a:r>
            <a:r>
              <a:rPr lang="en-US" sz="2400" b="1" dirty="0" smtClean="0"/>
              <a:t>Care </a:t>
            </a:r>
            <a:r>
              <a:rPr lang="en-US" sz="2400" b="1" dirty="0"/>
              <a:t>D</a:t>
            </a:r>
            <a:r>
              <a:rPr lang="en-US" sz="2400" b="1" dirty="0" smtClean="0"/>
              <a:t>elivery System </a:t>
            </a:r>
            <a:r>
              <a:rPr lang="en-US" sz="2400" b="1" dirty="0"/>
              <a:t>in USA</a:t>
            </a:r>
            <a:r>
              <a:rPr lang="en-US" sz="2400" b="1" dirty="0" smtClean="0"/>
              <a:t>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</a:t>
            </a:r>
            <a:r>
              <a:rPr lang="en-US" sz="2000" dirty="0"/>
              <a:t>health care delivery system in USA </a:t>
            </a:r>
            <a:r>
              <a:rPr lang="en-US" sz="2000" dirty="0" smtClean="0"/>
              <a:t>is </a:t>
            </a:r>
            <a:r>
              <a:rPr lang="en-US" sz="2000" dirty="0"/>
              <a:t>in piecemeal. </a:t>
            </a:r>
            <a:endParaRPr lang="en-US" sz="2000" dirty="0" smtClean="0"/>
          </a:p>
          <a:p>
            <a:r>
              <a:rPr lang="en-US" sz="2000" dirty="0" smtClean="0"/>
              <a:t>Overall </a:t>
            </a:r>
            <a:r>
              <a:rPr lang="en-US" sz="2000" dirty="0"/>
              <a:t>the system goes like this: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53436192"/>
              </p:ext>
            </p:extLst>
          </p:nvPr>
        </p:nvGraphicFramePr>
        <p:xfrm>
          <a:off x="1066800" y="2743200"/>
          <a:ext cx="7315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428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868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/>
              <a:t>Components of US </a:t>
            </a:r>
            <a:r>
              <a:rPr lang="en-US" sz="3600" b="1" dirty="0" smtClean="0"/>
              <a:t>Health Care delivery System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58343777"/>
              </p:ext>
            </p:extLst>
          </p:nvPr>
        </p:nvGraphicFramePr>
        <p:xfrm>
          <a:off x="533400" y="1447800"/>
          <a:ext cx="8153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83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b="1" dirty="0"/>
              <a:t>H</a:t>
            </a:r>
            <a:r>
              <a:rPr lang="en-US" sz="3200" b="1" dirty="0" smtClean="0"/>
              <a:t>ealth </a:t>
            </a:r>
            <a:r>
              <a:rPr lang="en-US" sz="3200" b="1" dirty="0"/>
              <a:t>Maintenance Organizations (HMOs</a:t>
            </a:r>
            <a:r>
              <a:rPr lang="en-US" sz="3200" b="1" dirty="0" smtClean="0"/>
              <a:t>):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/>
              <a:t>U</a:t>
            </a:r>
            <a:r>
              <a:rPr lang="en-US" sz="2000" dirty="0" smtClean="0"/>
              <a:t>nique </a:t>
            </a:r>
            <a:r>
              <a:rPr lang="en-US" sz="2000" dirty="0"/>
              <a:t>feature of US health system. </a:t>
            </a:r>
            <a:endParaRPr lang="en-US" sz="2000" dirty="0" smtClean="0"/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Within </a:t>
            </a:r>
            <a:r>
              <a:rPr lang="en-US" sz="2000" dirty="0"/>
              <a:t>the private system in US only.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Staff Model: Physicians work for HMOs.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Group Model: HMO contract with separate physicians group to provide its service. 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Pre- paid group practice (PPGP). 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IPA: Individual Practice Association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38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/>
              <a:t>Major Stakeholders: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4218076"/>
              </p:ext>
            </p:extLst>
          </p:nvPr>
        </p:nvGraphicFramePr>
        <p:xfrm>
          <a:off x="838200" y="1828800"/>
          <a:ext cx="73914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76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/>
              <a:t>Table.1: Health Care Expenditure pattern (2010):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982543"/>
              </p:ext>
            </p:extLst>
          </p:nvPr>
        </p:nvGraphicFramePr>
        <p:xfrm>
          <a:off x="1143000" y="1600200"/>
          <a:ext cx="6172200" cy="5029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74207"/>
                <a:gridCol w="2197993"/>
              </a:tblGrid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Total health care expenditure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100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5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Health Consumption Expenditure 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93.7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Hospital services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30.5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Professional Services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27.1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Other health residential care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4.9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Home Care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2.7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Nursing Care and continuing care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5.5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Medical Product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13.2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Govt. Admn. 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1.2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Govt. Health Insurance 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5.4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Govt. public health 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3.1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Investment: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6.3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Research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1.8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81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Structure and equipment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4.5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44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000066"/>
        </a:dk1>
        <a:lt1>
          <a:srgbClr val="FFFFFF"/>
        </a:lt1>
        <a:dk2>
          <a:srgbClr val="000066"/>
        </a:dk2>
        <a:lt2>
          <a:srgbClr val="5C1F00"/>
        </a:lt2>
        <a:accent1>
          <a:srgbClr val="FF1515"/>
        </a:accent1>
        <a:accent2>
          <a:srgbClr val="381AEA"/>
        </a:accent2>
        <a:accent3>
          <a:srgbClr val="FFFFFF"/>
        </a:accent3>
        <a:accent4>
          <a:srgbClr val="000056"/>
        </a:accent4>
        <a:accent5>
          <a:srgbClr val="FFAAAA"/>
        </a:accent5>
        <a:accent6>
          <a:srgbClr val="3216D4"/>
        </a:accent6>
        <a:hlink>
          <a:srgbClr val="FFFFF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3054</TotalTime>
  <Words>1667</Words>
  <Application>Microsoft Office PowerPoint</Application>
  <PresentationFormat>On-screen Show (4:3)</PresentationFormat>
  <Paragraphs>309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Theme2</vt:lpstr>
      <vt:lpstr>Health System in USA</vt:lpstr>
      <vt:lpstr>Outline of Presentation:</vt:lpstr>
      <vt:lpstr>Introduction:</vt:lpstr>
      <vt:lpstr>Organizational Structure:</vt:lpstr>
      <vt:lpstr>Health Care Delivery System in USA:</vt:lpstr>
      <vt:lpstr>Components of US Health Care delivery System:</vt:lpstr>
      <vt:lpstr>Health Maintenance Organizations (HMOs):</vt:lpstr>
      <vt:lpstr>Major Stakeholders:</vt:lpstr>
      <vt:lpstr>Table.1: Health Care Expenditure pattern (2010): </vt:lpstr>
      <vt:lpstr>Figure: Personal Health Care Expenditure by type of expenditure (2009).</vt:lpstr>
      <vt:lpstr>Health Care Workforce:</vt:lpstr>
      <vt:lpstr>Health-Care Purchasers:</vt:lpstr>
      <vt:lpstr>Flow Chart: Over view of health financing  </vt:lpstr>
      <vt:lpstr>Medicare:</vt:lpstr>
      <vt:lpstr>PART- A</vt:lpstr>
      <vt:lpstr>PART - B</vt:lpstr>
      <vt:lpstr>PowerPoint Presentation</vt:lpstr>
      <vt:lpstr>Medicaid:  </vt:lpstr>
      <vt:lpstr>Medicaid cont…</vt:lpstr>
      <vt:lpstr>  Table.3: Medicaid coverage on the basis of eligibility in year 2009</vt:lpstr>
      <vt:lpstr>Overall Medicaid coverage:</vt:lpstr>
      <vt:lpstr>Figure: Health insurance coverage among children &lt; 18 years of age.</vt:lpstr>
      <vt:lpstr>SCHIP: State Children’s Health Insurance Program</vt:lpstr>
      <vt:lpstr>  Private Health Insurance:</vt:lpstr>
      <vt:lpstr>USA: Public Health System: </vt:lpstr>
      <vt:lpstr>PowerPoint Presentation</vt:lpstr>
      <vt:lpstr>Unique feature of US public health system:</vt:lpstr>
      <vt:lpstr>      The state public health role:</vt:lpstr>
      <vt:lpstr>Health Care Reform: 2010 (Obama Care)</vt:lpstr>
      <vt:lpstr>Key features of 2010 Reforms cont.……</vt:lpstr>
      <vt:lpstr>Key features cont.….</vt:lpstr>
      <vt:lpstr>Health System: US ---- INDIA</vt:lpstr>
      <vt:lpstr>References: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 Delivery System in USA</dc:title>
  <dc:creator>Vikash</dc:creator>
  <cp:lastModifiedBy>Dr. Vikash R. Keshri</cp:lastModifiedBy>
  <cp:revision>56</cp:revision>
  <cp:lastPrinted>2012-12-07T02:00:46Z</cp:lastPrinted>
  <dcterms:created xsi:type="dcterms:W3CDTF">2006-08-16T00:00:00Z</dcterms:created>
  <dcterms:modified xsi:type="dcterms:W3CDTF">2012-12-07T10:08:00Z</dcterms:modified>
</cp:coreProperties>
</file>